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81" r:id="rId3"/>
    <p:sldId id="261" r:id="rId4"/>
    <p:sldId id="267" r:id="rId5"/>
    <p:sldId id="269" r:id="rId6"/>
    <p:sldId id="262" r:id="rId7"/>
    <p:sldId id="270" r:id="rId8"/>
    <p:sldId id="271" r:id="rId9"/>
    <p:sldId id="272" r:id="rId10"/>
    <p:sldId id="274" r:id="rId11"/>
    <p:sldId id="275" r:id="rId12"/>
    <p:sldId id="277" r:id="rId13"/>
    <p:sldId id="27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000B"/>
    <a:srgbClr val="29364B"/>
    <a:srgbClr val="481419"/>
    <a:srgbClr val="006CFF"/>
    <a:srgbClr val="0041B6"/>
    <a:srgbClr val="F9D600"/>
    <a:srgbClr val="324057"/>
    <a:srgbClr val="007CCE"/>
    <a:srgbClr val="2A1255"/>
    <a:srgbClr val="A58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4/25/2006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975212" y="4012442"/>
            <a:ext cx="5063319" cy="21426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spc="50" dirty="0" smtClean="0">
                <a:ln w="0"/>
                <a:solidFill>
                  <a:srgbClr val="97000B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БУЛІНГ </a:t>
            </a:r>
          </a:p>
          <a:p>
            <a:r>
              <a:rPr lang="uk-UA" sz="4000" b="1" spc="50" dirty="0" smtClean="0">
                <a:ln w="0"/>
                <a:solidFill>
                  <a:srgbClr val="97000B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В СЕРЕДОВИЩІ </a:t>
            </a:r>
          </a:p>
          <a:p>
            <a:r>
              <a:rPr lang="uk-UA" sz="4000" b="1" spc="50" dirty="0" smtClean="0">
                <a:ln w="0"/>
                <a:solidFill>
                  <a:srgbClr val="97000B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ЗАКЛАДУ ОСВІТИ </a:t>
            </a:r>
            <a:endParaRPr lang="en-US" sz="4000" b="1" spc="50" dirty="0">
              <a:ln w="0"/>
              <a:solidFill>
                <a:srgbClr val="97000B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n-lt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lum contrast="-6000"/>
          </a:blip>
          <a:srcRect b="4530"/>
          <a:stretch>
            <a:fillRect/>
          </a:stretch>
        </p:blipFill>
        <p:spPr bwMode="auto">
          <a:xfrm>
            <a:off x="6015037" y="0"/>
            <a:ext cx="3128963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lum contrast="-6000"/>
          </a:blip>
          <a:srcRect/>
          <a:stretch>
            <a:fillRect/>
          </a:stretch>
        </p:blipFill>
        <p:spPr bwMode="auto">
          <a:xfrm>
            <a:off x="0" y="0"/>
            <a:ext cx="34194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2011"/>
            <a:ext cx="7886700" cy="641445"/>
          </a:xfrm>
        </p:spPr>
        <p:txBody>
          <a:bodyPr>
            <a:normAutofit fontScale="90000"/>
          </a:bodyPr>
          <a:lstStyle/>
          <a:p>
            <a:pPr algn="r"/>
            <a:r>
              <a:rPr lang="ru-RU" sz="3000" b="1" dirty="0" smtClean="0">
                <a:latin typeface="Bookman Old Style" pitchFamily="18" charset="0"/>
              </a:rPr>
              <a:t>КОМАНДА ЗВ'ЯЗКІВ</a:t>
            </a:r>
            <a:r>
              <a:rPr lang="en-US" sz="3000" b="1" dirty="0" smtClean="0">
                <a:latin typeface="Bookman Old Style" pitchFamily="18" charset="0"/>
              </a:rPr>
              <a:t> (LINK CREW </a:t>
            </a:r>
            <a:r>
              <a:rPr lang="ru-RU" sz="3000" b="1" dirty="0" smtClean="0">
                <a:latin typeface="Bookman Old Style" pitchFamily="18" charset="0"/>
              </a:rPr>
              <a:t>)</a:t>
            </a:r>
            <a:br>
              <a:rPr lang="ru-RU" sz="3000" b="1" dirty="0" smtClean="0">
                <a:latin typeface="Bookman Old Style" pitchFamily="18" charset="0"/>
              </a:rPr>
            </a:b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47" y="791570"/>
            <a:ext cx="8529850" cy="6066430"/>
          </a:xfrm>
        </p:spPr>
        <p:txBody>
          <a:bodyPr>
            <a:normAutofit fontScale="77500" lnSpcReduction="20000"/>
          </a:bodyPr>
          <a:lstStyle/>
          <a:p>
            <a:pPr indent="495300" algn="just"/>
            <a:r>
              <a:rPr lang="ru-RU" dirty="0" err="1" smtClean="0">
                <a:latin typeface="Bookman Old Style" pitchFamily="18" charset="0"/>
              </a:rPr>
              <a:t>Створюється</a:t>
            </a:r>
            <a:r>
              <a:rPr lang="ru-RU" dirty="0" smtClean="0">
                <a:latin typeface="Bookman Old Style" pitchFamily="18" charset="0"/>
              </a:rPr>
              <a:t> «команда </a:t>
            </a:r>
            <a:r>
              <a:rPr lang="ru-RU" dirty="0" err="1" smtClean="0">
                <a:latin typeface="Bookman Old Style" pitchFamily="18" charset="0"/>
              </a:rPr>
              <a:t>зв'язків</a:t>
            </a:r>
            <a:r>
              <a:rPr lang="ru-RU" dirty="0" smtClean="0">
                <a:latin typeface="Bookman Old Style" pitchFamily="18" charset="0"/>
              </a:rPr>
              <a:t>»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найбільш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позитивних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усміхнених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активних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лідерськими</a:t>
            </a:r>
            <a:r>
              <a:rPr lang="ru-RU" dirty="0" smtClean="0">
                <a:latin typeface="Bookman Old Style" pitchFamily="18" charset="0"/>
              </a:rPr>
              <a:t> рисами </a:t>
            </a:r>
            <a:r>
              <a:rPr lang="ru-RU" dirty="0" err="1" smtClean="0">
                <a:latin typeface="Bookman Old Style" pitchFamily="18" charset="0"/>
              </a:rPr>
              <a:t>учнів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школи</a:t>
            </a:r>
            <a:r>
              <a:rPr lang="ru-RU" dirty="0" smtClean="0">
                <a:latin typeface="Bookman Old Style" pitchFamily="18" charset="0"/>
              </a:rPr>
              <a:t>. </a:t>
            </a:r>
            <a:r>
              <a:rPr lang="ru-RU" dirty="0" err="1" smtClean="0">
                <a:latin typeface="Bookman Old Style" pitchFamily="18" charset="0"/>
              </a:rPr>
              <a:t>Їх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відбирають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спеціально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готують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щоб</a:t>
            </a:r>
            <a:r>
              <a:rPr lang="ru-RU" dirty="0" smtClean="0">
                <a:latin typeface="Bookman Old Style" pitchFamily="18" charset="0"/>
              </a:rPr>
              <a:t> стати «шефами» </a:t>
            </a:r>
            <a:r>
              <a:rPr lang="ru-RU" dirty="0" err="1" smtClean="0">
                <a:latin typeface="Bookman Old Style" pitchFamily="18" charset="0"/>
              </a:rPr>
              <a:t>хлопців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класів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молодшого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віку</a:t>
            </a:r>
            <a:r>
              <a:rPr lang="ru-RU" dirty="0" smtClean="0">
                <a:latin typeface="Bookman Old Style" pitchFamily="18" charset="0"/>
              </a:rPr>
              <a:t>. </a:t>
            </a:r>
            <a:r>
              <a:rPr lang="ru-RU" dirty="0" err="1" smtClean="0">
                <a:latin typeface="Bookman Old Style" pitchFamily="18" charset="0"/>
              </a:rPr>
              <a:t>Особлива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увага</a:t>
            </a:r>
            <a:r>
              <a:rPr lang="ru-RU" dirty="0" smtClean="0">
                <a:latin typeface="Bookman Old Style" pitchFamily="18" charset="0"/>
              </a:rPr>
              <a:t> - </a:t>
            </a:r>
            <a:r>
              <a:rPr lang="ru-RU" dirty="0" err="1" smtClean="0">
                <a:latin typeface="Bookman Old Style" pitchFamily="18" charset="0"/>
              </a:rPr>
              <a:t>тим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хто</a:t>
            </a:r>
            <a:r>
              <a:rPr lang="ru-RU" dirty="0" smtClean="0">
                <a:latin typeface="Bookman Old Style" pitchFamily="18" charset="0"/>
              </a:rPr>
              <a:t> переходить на </a:t>
            </a:r>
            <a:r>
              <a:rPr lang="ru-RU" dirty="0" err="1" smtClean="0">
                <a:latin typeface="Bookman Old Style" pitchFamily="18" charset="0"/>
              </a:rPr>
              <a:t>нову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освітню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ступінь</a:t>
            </a:r>
            <a:r>
              <a:rPr lang="ru-RU" dirty="0" smtClean="0">
                <a:latin typeface="Bookman Old Style" pitchFamily="18" charset="0"/>
              </a:rPr>
              <a:t> (1 </a:t>
            </a:r>
            <a:r>
              <a:rPr lang="ru-RU" dirty="0" err="1" smtClean="0">
                <a:latin typeface="Bookman Old Style" pitchFamily="18" charset="0"/>
              </a:rPr>
              <a:t>клас</a:t>
            </a:r>
            <a:r>
              <a:rPr lang="ru-RU" dirty="0" smtClean="0">
                <a:latin typeface="Bookman Old Style" pitchFamily="18" charset="0"/>
              </a:rPr>
              <a:t>, 5 </a:t>
            </a:r>
            <a:r>
              <a:rPr lang="ru-RU" dirty="0" err="1" smtClean="0">
                <a:latin typeface="Bookman Old Style" pitchFamily="18" charset="0"/>
              </a:rPr>
              <a:t>клас</a:t>
            </a:r>
            <a:r>
              <a:rPr lang="ru-RU" dirty="0" smtClean="0">
                <a:latin typeface="Bookman Old Style" pitchFamily="18" charset="0"/>
              </a:rPr>
              <a:t>, 9). І </a:t>
            </a:r>
            <a:r>
              <a:rPr lang="ru-RU" dirty="0" err="1" smtClean="0">
                <a:latin typeface="Bookman Old Style" pitchFamily="18" charset="0"/>
              </a:rPr>
              <a:t>всім</a:t>
            </a:r>
            <a:r>
              <a:rPr lang="ru-RU" dirty="0" smtClean="0">
                <a:latin typeface="Bookman Old Style" pitchFamily="18" charset="0"/>
              </a:rPr>
              <a:t> новеньким. На кожного шефа - 3-5 </a:t>
            </a:r>
            <a:r>
              <a:rPr lang="ru-RU" dirty="0" err="1" smtClean="0">
                <a:latin typeface="Bookman Old Style" pitchFamily="18" charset="0"/>
              </a:rPr>
              <a:t>осіб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підшефних</a:t>
            </a:r>
            <a:r>
              <a:rPr lang="ru-RU" dirty="0" smtClean="0">
                <a:latin typeface="Bookman Old Style" pitchFamily="18" charset="0"/>
              </a:rPr>
              <a:t>. </a:t>
            </a:r>
            <a:r>
              <a:rPr lang="ru-RU" dirty="0" err="1" smtClean="0">
                <a:latin typeface="Bookman Old Style" pitchFamily="18" charset="0"/>
              </a:rPr>
              <a:t>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потрібно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робити</a:t>
            </a:r>
            <a:r>
              <a:rPr lang="ru-RU" dirty="0" smtClean="0">
                <a:latin typeface="Bookman Old Style" pitchFamily="18" charset="0"/>
              </a:rPr>
              <a:t>? </a:t>
            </a:r>
            <a:r>
              <a:rPr lang="ru-RU" dirty="0" err="1" smtClean="0">
                <a:latin typeface="Bookman Old Style" pitchFamily="18" charset="0"/>
              </a:rPr>
              <a:t>Хоча</a:t>
            </a:r>
            <a:r>
              <a:rPr lang="ru-RU" dirty="0" smtClean="0">
                <a:latin typeface="Bookman Old Style" pitchFamily="18" charset="0"/>
              </a:rPr>
              <a:t> б раз на день на </a:t>
            </a:r>
            <a:r>
              <a:rPr lang="ru-RU" dirty="0" err="1" smtClean="0">
                <a:latin typeface="Bookman Old Style" pitchFamily="18" charset="0"/>
              </a:rPr>
              <a:t>перерві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підійти</a:t>
            </a:r>
            <a:r>
              <a:rPr lang="ru-RU" dirty="0" smtClean="0">
                <a:latin typeface="Bookman Old Style" pitchFamily="18" charset="0"/>
              </a:rPr>
              <a:t> до кожного, </a:t>
            </a:r>
            <a:r>
              <a:rPr lang="ru-RU" dirty="0" err="1" smtClean="0">
                <a:latin typeface="Bookman Old Style" pitchFamily="18" charset="0"/>
              </a:rPr>
              <a:t>привітатися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усміхнутися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запитати</a:t>
            </a:r>
            <a:r>
              <a:rPr lang="ru-RU" dirty="0" smtClean="0">
                <a:latin typeface="Bookman Old Style" pitchFamily="18" charset="0"/>
              </a:rPr>
              <a:t>: «Як </a:t>
            </a:r>
            <a:r>
              <a:rPr lang="ru-RU" dirty="0" err="1" smtClean="0">
                <a:latin typeface="Bookman Old Style" pitchFamily="18" charset="0"/>
              </a:rPr>
              <a:t>справи</a:t>
            </a:r>
            <a:r>
              <a:rPr lang="ru-RU" dirty="0" smtClean="0">
                <a:latin typeface="Bookman Old Style" pitchFamily="18" charset="0"/>
              </a:rPr>
              <a:t>?», «Все в порядку?», «Є </a:t>
            </a:r>
            <a:r>
              <a:rPr lang="ru-RU" dirty="0" err="1" smtClean="0">
                <a:latin typeface="Bookman Old Style" pitchFamily="18" charset="0"/>
              </a:rPr>
              <a:t>проблеми</a:t>
            </a:r>
            <a:r>
              <a:rPr lang="ru-RU" dirty="0" smtClean="0">
                <a:latin typeface="Bookman Old Style" pitchFamily="18" charset="0"/>
              </a:rPr>
              <a:t>?» І </a:t>
            </a:r>
            <a:r>
              <a:rPr lang="ru-RU" dirty="0" err="1" smtClean="0">
                <a:latin typeface="Bookman Old Style" pitchFamily="18" charset="0"/>
              </a:rPr>
              <a:t>дати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зрозуміти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готовий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допомогти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йому</a:t>
            </a:r>
            <a:r>
              <a:rPr lang="ru-RU" dirty="0" smtClean="0">
                <a:latin typeface="Bookman Old Style" pitchFamily="18" charset="0"/>
              </a:rPr>
              <a:t> у </a:t>
            </a:r>
            <a:r>
              <a:rPr lang="ru-RU" dirty="0" err="1" smtClean="0">
                <a:latin typeface="Bookman Old Style" pitchFamily="18" charset="0"/>
              </a:rPr>
              <a:t>вирішенні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цих</a:t>
            </a:r>
            <a:r>
              <a:rPr lang="ru-RU" dirty="0" smtClean="0">
                <a:latin typeface="Bookman Old Style" pitchFamily="18" charset="0"/>
              </a:rPr>
              <a:t> проблем. </a:t>
            </a:r>
            <a:r>
              <a:rPr lang="ru-RU" dirty="0" err="1" smtClean="0">
                <a:latin typeface="Bookman Old Style" pitchFamily="18" charset="0"/>
              </a:rPr>
              <a:t>Старшокласники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краще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адаптовані</a:t>
            </a:r>
            <a:r>
              <a:rPr lang="ru-RU" dirty="0" smtClean="0">
                <a:latin typeface="Bookman Old Style" pitchFamily="18" charset="0"/>
              </a:rPr>
              <a:t> до </a:t>
            </a:r>
            <a:r>
              <a:rPr lang="ru-RU" dirty="0" err="1" smtClean="0">
                <a:latin typeface="Bookman Old Style" pitchFamily="18" charset="0"/>
              </a:rPr>
              <a:t>школи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звичайно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зможуть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допомогти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майже</a:t>
            </a:r>
            <a:r>
              <a:rPr lang="ru-RU" dirty="0" smtClean="0">
                <a:latin typeface="Bookman Old Style" pitchFamily="18" charset="0"/>
              </a:rPr>
              <a:t> у </a:t>
            </a:r>
            <a:r>
              <a:rPr lang="ru-RU" dirty="0" err="1" smtClean="0">
                <a:latin typeface="Bookman Old Style" pitchFamily="18" charset="0"/>
              </a:rPr>
              <a:t>всіх</a:t>
            </a:r>
            <a:r>
              <a:rPr lang="ru-RU" dirty="0" smtClean="0">
                <a:latin typeface="Bookman Old Style" pitchFamily="18" charset="0"/>
              </a:rPr>
              <a:t> проблемах. І про </a:t>
            </a:r>
            <a:r>
              <a:rPr lang="ru-RU" dirty="0" err="1" smtClean="0">
                <a:latin typeface="Bookman Old Style" pitchFamily="18" charset="0"/>
              </a:rPr>
              <a:t>можливе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цькування</a:t>
            </a:r>
            <a:r>
              <a:rPr lang="ru-RU" dirty="0" smtClean="0">
                <a:latin typeface="Bookman Old Style" pitchFamily="18" charset="0"/>
              </a:rPr>
              <a:t> вони </a:t>
            </a:r>
            <a:r>
              <a:rPr lang="ru-RU" dirty="0" err="1" smtClean="0">
                <a:latin typeface="Bookman Old Style" pitchFamily="18" charset="0"/>
              </a:rPr>
              <a:t>дізнаються</a:t>
            </a:r>
            <a:r>
              <a:rPr lang="ru-RU" dirty="0" smtClean="0">
                <a:latin typeface="Bookman Old Style" pitchFamily="18" charset="0"/>
              </a:rPr>
              <a:t> першими. У школах, де </a:t>
            </a:r>
            <a:r>
              <a:rPr lang="ru-RU" dirty="0" err="1" smtClean="0">
                <a:latin typeface="Bookman Old Style" pitchFamily="18" charset="0"/>
              </a:rPr>
              <a:t>є</a:t>
            </a:r>
            <a:r>
              <a:rPr lang="ru-RU" dirty="0" smtClean="0">
                <a:latin typeface="Bookman Old Style" pitchFamily="18" charset="0"/>
              </a:rPr>
              <a:t> шефство, </a:t>
            </a:r>
            <a:r>
              <a:rPr lang="ru-RU" dirty="0" err="1" smtClean="0">
                <a:latin typeface="Bookman Old Style" pitchFamily="18" charset="0"/>
              </a:rPr>
              <a:t>затяжний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цькування</a:t>
            </a:r>
            <a:r>
              <a:rPr lang="ru-RU" dirty="0" smtClean="0">
                <a:latin typeface="Bookman Old Style" pitchFamily="18" charset="0"/>
              </a:rPr>
              <a:t> практично не </a:t>
            </a:r>
            <a:r>
              <a:rPr lang="ru-RU" dirty="0" err="1" smtClean="0">
                <a:latin typeface="Bookman Old Style" pitchFamily="18" charset="0"/>
              </a:rPr>
              <a:t>буває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pPr indent="495300" algn="just"/>
            <a:r>
              <a:rPr lang="ru-RU" dirty="0" err="1" smtClean="0">
                <a:latin typeface="Bookman Old Style" pitchFamily="18" charset="0"/>
              </a:rPr>
              <a:t>Працює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із</a:t>
            </a:r>
            <a:r>
              <a:rPr lang="ru-RU" dirty="0" smtClean="0">
                <a:latin typeface="Bookman Old Style" pitchFamily="18" charset="0"/>
              </a:rPr>
              <a:t> «Командою </a:t>
            </a:r>
            <a:r>
              <a:rPr lang="ru-RU" dirty="0" err="1" smtClean="0">
                <a:latin typeface="Bookman Old Style" pitchFamily="18" charset="0"/>
              </a:rPr>
              <a:t>зв'язків</a:t>
            </a:r>
            <a:r>
              <a:rPr lang="ru-RU" dirty="0" smtClean="0">
                <a:latin typeface="Bookman Old Style" pitchFamily="18" charset="0"/>
              </a:rPr>
              <a:t>» </a:t>
            </a:r>
            <a:r>
              <a:rPr lang="ru-RU" dirty="0" err="1" smtClean="0">
                <a:latin typeface="Bookman Old Style" pitchFamily="18" charset="0"/>
              </a:rPr>
              <a:t>шкільний</a:t>
            </a:r>
            <a:r>
              <a:rPr lang="ru-RU" dirty="0" smtClean="0">
                <a:latin typeface="Bookman Old Style" pitchFamily="18" charset="0"/>
              </a:rPr>
              <a:t> психолог. </a:t>
            </a:r>
            <a:r>
              <a:rPr lang="ru-RU" dirty="0" err="1" smtClean="0">
                <a:latin typeface="Bookman Old Style" pitchFamily="18" charset="0"/>
              </a:rPr>
              <a:t>Або</a:t>
            </a:r>
            <a:r>
              <a:rPr lang="ru-RU" dirty="0" smtClean="0">
                <a:latin typeface="Bookman Old Style" pitchFamily="18" charset="0"/>
              </a:rPr>
              <a:t> просто </a:t>
            </a:r>
            <a:r>
              <a:rPr lang="ru-RU" dirty="0" err="1" smtClean="0">
                <a:latin typeface="Bookman Old Style" pitchFamily="18" charset="0"/>
              </a:rPr>
              <a:t>найпривабливіший</a:t>
            </a:r>
            <a:r>
              <a:rPr lang="ru-RU" dirty="0" smtClean="0">
                <a:latin typeface="Bookman Old Style" pitchFamily="18" charset="0"/>
              </a:rPr>
              <a:t> педагог в </a:t>
            </a:r>
            <a:r>
              <a:rPr lang="ru-RU" dirty="0" err="1" smtClean="0">
                <a:latin typeface="Bookman Old Style" pitchFamily="18" charset="0"/>
              </a:rPr>
              <a:t>школі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якою</a:t>
            </a:r>
            <a:r>
              <a:rPr lang="ru-RU" dirty="0" smtClean="0">
                <a:latin typeface="Bookman Old Style" pitchFamily="18" charset="0"/>
              </a:rPr>
              <a:t> б предмет </a:t>
            </a:r>
            <a:r>
              <a:rPr lang="ru-RU" dirty="0" err="1" smtClean="0">
                <a:latin typeface="Bookman Old Style" pitchFamily="18" charset="0"/>
              </a:rPr>
              <a:t>він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ще</a:t>
            </a:r>
            <a:r>
              <a:rPr lang="ru-RU" dirty="0" smtClean="0">
                <a:latin typeface="Bookman Old Style" pitchFamily="18" charset="0"/>
              </a:rPr>
              <a:t> не </a:t>
            </a:r>
            <a:r>
              <a:rPr lang="ru-RU" dirty="0" err="1" smtClean="0">
                <a:latin typeface="Bookman Old Style" pitchFamily="18" charset="0"/>
              </a:rPr>
              <a:t>вів</a:t>
            </a:r>
            <a:r>
              <a:rPr lang="ru-RU" dirty="0" smtClean="0">
                <a:latin typeface="Bookman Old Style" pitchFamily="18" charset="0"/>
              </a:rPr>
              <a:t>. Одна година в </a:t>
            </a:r>
            <a:r>
              <a:rPr lang="ru-RU" dirty="0" err="1" smtClean="0">
                <a:latin typeface="Bookman Old Style" pitchFamily="18" charset="0"/>
              </a:rPr>
              <a:t>тиждень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всі</a:t>
            </a:r>
            <a:r>
              <a:rPr lang="ru-RU" dirty="0" smtClean="0">
                <a:latin typeface="Bookman Old Style" pitchFamily="18" charset="0"/>
              </a:rPr>
              <a:t> члени </a:t>
            </a:r>
            <a:r>
              <a:rPr lang="ru-RU" dirty="0" err="1" smtClean="0">
                <a:latin typeface="Bookman Old Style" pitchFamily="18" charset="0"/>
              </a:rPr>
              <a:t>Команди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проводять</a:t>
            </a:r>
            <a:r>
              <a:rPr lang="ru-RU" dirty="0" smtClean="0">
                <a:latin typeface="Bookman Old Style" pitchFamily="18" charset="0"/>
              </a:rPr>
              <a:t> за </a:t>
            </a:r>
            <a:r>
              <a:rPr lang="ru-RU" dirty="0" err="1" smtClean="0">
                <a:latin typeface="Bookman Old Style" pitchFamily="18" charset="0"/>
              </a:rPr>
              <a:t>заняттями</a:t>
            </a:r>
            <a:r>
              <a:rPr lang="ru-RU" dirty="0" smtClean="0">
                <a:latin typeface="Bookman Old Style" pitchFamily="18" charset="0"/>
              </a:rPr>
              <a:t>, теми </a:t>
            </a:r>
            <a:r>
              <a:rPr lang="ru-RU" dirty="0" err="1" smtClean="0">
                <a:latin typeface="Bookman Old Style" pitchFamily="18" charset="0"/>
              </a:rPr>
              <a:t>яких</a:t>
            </a:r>
            <a:r>
              <a:rPr lang="ru-RU" dirty="0" smtClean="0">
                <a:latin typeface="Bookman Old Style" pitchFamily="18" charset="0"/>
              </a:rPr>
              <a:t>: Як правильно </a:t>
            </a:r>
            <a:r>
              <a:rPr lang="ru-RU" dirty="0" err="1" smtClean="0">
                <a:latin typeface="Bookman Old Style" pitchFamily="18" charset="0"/>
              </a:rPr>
              <a:t>слухати</a:t>
            </a:r>
            <a:r>
              <a:rPr lang="ru-RU" dirty="0" smtClean="0">
                <a:latin typeface="Bookman Old Style" pitchFamily="18" charset="0"/>
              </a:rPr>
              <a:t>, коли мало часу? Як </a:t>
            </a:r>
            <a:r>
              <a:rPr lang="ru-RU" dirty="0" err="1" smtClean="0">
                <a:latin typeface="Bookman Old Style" pitchFamily="18" charset="0"/>
              </a:rPr>
              <a:t>познайомити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дітей</a:t>
            </a:r>
            <a:r>
              <a:rPr lang="ru-RU" dirty="0" smtClean="0">
                <a:latin typeface="Bookman Old Style" pitchFamily="18" charset="0"/>
              </a:rPr>
              <a:t>? Як </a:t>
            </a:r>
            <a:r>
              <a:rPr lang="ru-RU" dirty="0" err="1" smtClean="0">
                <a:latin typeface="Bookman Old Style" pitchFamily="18" charset="0"/>
              </a:rPr>
              <a:t>допомогти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вирішити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конфлікти</a:t>
            </a:r>
            <a:r>
              <a:rPr lang="ru-RU" dirty="0" smtClean="0">
                <a:latin typeface="Bookman Old Style" pitchFamily="18" charset="0"/>
              </a:rPr>
              <a:t>? </a:t>
            </a:r>
            <a:r>
              <a:rPr lang="ru-RU" dirty="0" err="1" smtClean="0">
                <a:latin typeface="Bookman Old Style" pitchFamily="18" charset="0"/>
              </a:rPr>
              <a:t>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робити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якщо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зіткнувся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цькуванням</a:t>
            </a:r>
            <a:r>
              <a:rPr lang="ru-RU" dirty="0" smtClean="0">
                <a:latin typeface="Bookman Old Style" pitchFamily="18" charset="0"/>
              </a:rPr>
              <a:t>? І т.д.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МЕТОДИКА “БЕЗ ЗВИНУВАЧЕНЬ”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069" y="832514"/>
            <a:ext cx="8748215" cy="602548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Питання інтерв'ю: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Скільки часу вже триває ця ситуація?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Що тобі довелося пережити? В якій формі здійснювалися утиски? Що конкретно відбувалося? Що тебе вразило найбільше?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Хто в цьому брав участь?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Як ці нападки вплинули на тебе? Що ти відчував/ла?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Яким було твоє життя упродовж цього періоду?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Чи намагався/</a:t>
            </a:r>
            <a:r>
              <a:rPr lang="uk-UA" sz="4200" dirty="0" err="1" smtClean="0">
                <a:latin typeface="Bookman Old Style" pitchFamily="18" charset="0"/>
              </a:rPr>
              <a:t>лася</a:t>
            </a:r>
            <a:r>
              <a:rPr lang="uk-UA" sz="4200" dirty="0" smtClean="0">
                <a:latin typeface="Bookman Old Style" pitchFamily="18" charset="0"/>
              </a:rPr>
              <a:t> ти протидіяти цьому? Як і коли?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Розкажи про свій апетит, сон, сновидіння, здоров‘я?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Оцінку міру свого розпачу (почуття безнадії, своєї безпорадності): [0 --- 5 --- 10]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Наскільки ти впевнений/на в собі / віриш у краще: [0 --- 5 --- 10]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Чи думав/ла ти про те, що більше не можеш це витримувати? Які думки у тебе були про те, що ти міг би/могла б в цій ситуації зробити?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Чого б ти хотів/ла (твоє бажання)? За якими ознаками ти міг би/могла б визначити, що тобі стало краще?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Що мало б статися, щоб в школі, в гардеробі, в класі, на перервах, по дорозі в школу тобі стало краще?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Як ти думаєш, що ти сам/сама міг би/могла б зробити, щоб змінити свою ситуацію на краще?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uk-UA" sz="4200" dirty="0" smtClean="0">
                <a:latin typeface="Bookman Old Style" pitchFamily="18" charset="0"/>
              </a:rPr>
              <a:t>• Чи є ще щось важливе, про що ти хотів би/хотіла б сказати?</a:t>
            </a:r>
            <a:endParaRPr lang="ru-RU" sz="4200" dirty="0" smtClean="0">
              <a:latin typeface="Bookman Old Style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805217"/>
          </a:xfrm>
        </p:spPr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КНИГИ НА ТЕМУ ЦЬКУВАННЯ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491" y="627798"/>
            <a:ext cx="8475258" cy="5549166"/>
          </a:xfrm>
        </p:spPr>
        <p:txBody>
          <a:bodyPr>
            <a:noAutofit/>
          </a:bodyPr>
          <a:lstStyle/>
          <a:p>
            <a:pPr marL="0" lvl="0" indent="355600" algn="just">
              <a:buNone/>
            </a:pPr>
            <a:r>
              <a:rPr lang="ru-RU" sz="2000" dirty="0" smtClean="0">
                <a:latin typeface="Bookman Old Style" pitchFamily="18" charset="0"/>
              </a:rPr>
              <a:t>Стельмах  С. </a:t>
            </a:r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Булінг</a:t>
            </a:r>
            <a:r>
              <a:rPr lang="ru-RU" sz="2000" b="1" dirty="0" smtClean="0">
                <a:latin typeface="Bookman Old Style" pitchFamily="18" charset="0"/>
              </a:rPr>
              <a:t> у </a:t>
            </a:r>
            <a:r>
              <a:rPr lang="ru-RU" sz="2000" b="1" dirty="0" err="1" smtClean="0">
                <a:latin typeface="Bookman Old Style" pitchFamily="18" charset="0"/>
              </a:rPr>
              <a:t>школі</a:t>
            </a:r>
            <a:r>
              <a:rPr lang="ru-RU" sz="2000" b="1" dirty="0" smtClean="0">
                <a:latin typeface="Bookman Old Style" pitchFamily="18" charset="0"/>
              </a:rPr>
              <a:t> та </a:t>
            </a:r>
            <a:r>
              <a:rPr lang="ru-RU" sz="2000" b="1" dirty="0" err="1" smtClean="0">
                <a:latin typeface="Bookman Old Style" pitchFamily="18" charset="0"/>
              </a:rPr>
              <a:t>його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наслідки</a:t>
            </a:r>
            <a:r>
              <a:rPr lang="ru-RU" sz="2000" b="1" dirty="0" smtClean="0">
                <a:latin typeface="Bookman Old Style" pitchFamily="18" charset="0"/>
              </a:rPr>
              <a:t>» </a:t>
            </a:r>
            <a:r>
              <a:rPr lang="ru-RU" sz="2000" dirty="0" smtClean="0">
                <a:latin typeface="Bookman Old Style" pitchFamily="18" charset="0"/>
              </a:rPr>
              <a:t>— рекомендовано для </a:t>
            </a:r>
            <a:r>
              <a:rPr lang="ru-RU" sz="2000" dirty="0" err="1" smtClean="0">
                <a:latin typeface="Bookman Old Style" pitchFamily="18" charset="0"/>
              </a:rPr>
              <a:t>викладачів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шкільних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психологів</a:t>
            </a:r>
            <a:r>
              <a:rPr lang="ru-RU" sz="2000" dirty="0" smtClean="0">
                <a:latin typeface="Bookman Old Style" pitchFamily="18" charset="0"/>
              </a:rPr>
              <a:t> та </a:t>
            </a:r>
            <a:r>
              <a:rPr lang="ru-RU" sz="2000" dirty="0" err="1" smtClean="0">
                <a:latin typeface="Bookman Old Style" pitchFamily="18" charset="0"/>
              </a:rPr>
              <a:t>соціальних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педагогів</a:t>
            </a:r>
            <a:r>
              <a:rPr lang="ru-RU" sz="2000" dirty="0" smtClean="0">
                <a:latin typeface="Bookman Old Style" pitchFamily="18" charset="0"/>
              </a:rPr>
              <a:t>.</a:t>
            </a:r>
          </a:p>
          <a:p>
            <a:pPr marL="0" lvl="0" indent="355600" algn="just">
              <a:buNone/>
            </a:pPr>
            <a:r>
              <a:rPr lang="ru-RU" sz="2000" dirty="0" err="1" smtClean="0">
                <a:latin typeface="Bookman Old Style" pitchFamily="18" charset="0"/>
              </a:rPr>
              <a:t>Богословський</a:t>
            </a:r>
            <a:r>
              <a:rPr lang="ru-RU" sz="2000" dirty="0" smtClean="0">
                <a:latin typeface="Bookman Old Style" pitchFamily="18" charset="0"/>
              </a:rPr>
              <a:t> А. </a:t>
            </a:r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Вєрочка</a:t>
            </a:r>
            <a:r>
              <a:rPr lang="ru-RU" sz="2000" b="1" dirty="0" smtClean="0">
                <a:latin typeface="Bookman Old Style" pitchFamily="18" charset="0"/>
              </a:rPr>
              <a:t>» </a:t>
            </a:r>
            <a:r>
              <a:rPr lang="ru-RU" sz="2000" dirty="0" smtClean="0">
                <a:latin typeface="Bookman Old Style" pitchFamily="18" charset="0"/>
              </a:rPr>
              <a:t>— </a:t>
            </a:r>
            <a:r>
              <a:rPr lang="ru-RU" sz="2000" dirty="0" err="1" smtClean="0">
                <a:latin typeface="Bookman Old Style" pitchFamily="18" charset="0"/>
              </a:rPr>
              <a:t>коротке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оповідання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російською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мовою</a:t>
            </a:r>
            <a:r>
              <a:rPr lang="ru-RU" sz="2000" dirty="0" smtClean="0">
                <a:latin typeface="Bookman Old Style" pitchFamily="18" charset="0"/>
              </a:rPr>
              <a:t> про </a:t>
            </a:r>
            <a:r>
              <a:rPr lang="ru-RU" sz="2000" dirty="0" err="1" smtClean="0">
                <a:latin typeface="Bookman Old Style" pitchFamily="18" charset="0"/>
              </a:rPr>
              <a:t>випадок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цькування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з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погляду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дитини-спосетрігача</a:t>
            </a:r>
            <a:r>
              <a:rPr lang="ru-RU" sz="2000" dirty="0" smtClean="0">
                <a:latin typeface="Bookman Old Style" pitchFamily="18" charset="0"/>
              </a:rPr>
              <a:t>. </a:t>
            </a:r>
          </a:p>
          <a:p>
            <a:pPr marL="0" lvl="0" indent="355600" algn="just">
              <a:buNone/>
            </a:pPr>
            <a:r>
              <a:rPr lang="ru-RU" sz="2000" dirty="0" err="1" smtClean="0">
                <a:latin typeface="Bookman Old Style" pitchFamily="18" charset="0"/>
              </a:rPr>
              <a:t>Джоді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Піколт</a:t>
            </a:r>
            <a:r>
              <a:rPr lang="ru-RU" sz="2000" dirty="0" smtClean="0">
                <a:latin typeface="Bookman Old Style" pitchFamily="18" charset="0"/>
              </a:rPr>
              <a:t> </a:t>
            </a:r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Дев’ятнадцать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хвилин</a:t>
            </a:r>
            <a:r>
              <a:rPr lang="ru-RU" sz="2000" b="1" dirty="0" smtClean="0">
                <a:latin typeface="Bookman Old Style" pitchFamily="18" charset="0"/>
              </a:rPr>
              <a:t>»</a:t>
            </a:r>
            <a:r>
              <a:rPr lang="ru-RU" sz="2000" dirty="0" smtClean="0">
                <a:latin typeface="Bookman Old Style" pitchFamily="18" charset="0"/>
              </a:rPr>
              <a:t> — </a:t>
            </a:r>
            <a:r>
              <a:rPr lang="ru-RU" sz="2000" dirty="0" err="1" smtClean="0">
                <a:latin typeface="Bookman Old Style" pitchFamily="18" charset="0"/>
              </a:rPr>
              <a:t>історія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заснована</a:t>
            </a:r>
            <a:r>
              <a:rPr lang="ru-RU" sz="2000" dirty="0" smtClean="0">
                <a:latin typeface="Bookman Old Style" pitchFamily="18" charset="0"/>
              </a:rPr>
              <a:t> на </a:t>
            </a:r>
            <a:r>
              <a:rPr lang="ru-RU" sz="2000" dirty="0" err="1" smtClean="0">
                <a:latin typeface="Bookman Old Style" pitchFamily="18" charset="0"/>
              </a:rPr>
              <a:t>реальних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подіях</a:t>
            </a:r>
            <a:r>
              <a:rPr lang="ru-RU" sz="2000" dirty="0" smtClean="0">
                <a:latin typeface="Bookman Old Style" pitchFamily="18" charset="0"/>
              </a:rPr>
              <a:t>, та </a:t>
            </a:r>
            <a:r>
              <a:rPr lang="ru-RU" sz="2000" dirty="0" err="1" smtClean="0">
                <a:latin typeface="Bookman Old Style" pitchFamily="18" charset="0"/>
              </a:rPr>
              <a:t>розповідає</a:t>
            </a:r>
            <a:r>
              <a:rPr lang="ru-RU" sz="2000" dirty="0" smtClean="0">
                <a:latin typeface="Bookman Old Style" pitchFamily="18" charset="0"/>
              </a:rPr>
              <a:t> про </a:t>
            </a:r>
            <a:r>
              <a:rPr lang="ru-RU" sz="2000" dirty="0" err="1" smtClean="0">
                <a:latin typeface="Bookman Old Style" pitchFamily="18" charset="0"/>
              </a:rPr>
              <a:t>учня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старшої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школи</a:t>
            </a:r>
            <a:r>
              <a:rPr lang="ru-RU" sz="2000" dirty="0" smtClean="0">
                <a:latin typeface="Bookman Old Style" pitchFamily="18" charset="0"/>
              </a:rPr>
              <a:t> в </a:t>
            </a:r>
            <a:r>
              <a:rPr lang="ru-RU" sz="2000" dirty="0" err="1" smtClean="0">
                <a:latin typeface="Bookman Old Style" pitchFamily="18" charset="0"/>
              </a:rPr>
              <a:t>містечку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Стерлінг</a:t>
            </a:r>
            <a:r>
              <a:rPr lang="ru-RU" sz="2000" dirty="0" smtClean="0">
                <a:latin typeface="Bookman Old Style" pitchFamily="18" charset="0"/>
              </a:rPr>
              <a:t> (США), </a:t>
            </a:r>
            <a:r>
              <a:rPr lang="ru-RU" sz="2000" dirty="0" err="1" smtClean="0">
                <a:latin typeface="Bookman Old Style" pitchFamily="18" charset="0"/>
              </a:rPr>
              <a:t>який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прийшов</a:t>
            </a:r>
            <a:r>
              <a:rPr lang="ru-RU" sz="2000" dirty="0" smtClean="0">
                <a:latin typeface="Bookman Old Style" pitchFamily="18" charset="0"/>
              </a:rPr>
              <a:t> у школу </a:t>
            </a:r>
            <a:r>
              <a:rPr lang="ru-RU" sz="2000" dirty="0" err="1" smtClean="0">
                <a:latin typeface="Bookman Old Style" pitchFamily="18" charset="0"/>
              </a:rPr>
              <a:t>зі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зброєю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і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впродовж</a:t>
            </a:r>
            <a:r>
              <a:rPr lang="ru-RU" sz="2000" dirty="0" smtClean="0">
                <a:latin typeface="Bookman Old Style" pitchFamily="18" charset="0"/>
              </a:rPr>
              <a:t> 19 </a:t>
            </a:r>
            <a:r>
              <a:rPr lang="ru-RU" sz="2000" dirty="0" err="1" smtClean="0">
                <a:latin typeface="Bookman Old Style" pitchFamily="18" charset="0"/>
              </a:rPr>
              <a:t>хвилин</a:t>
            </a:r>
            <a:r>
              <a:rPr lang="ru-RU" sz="2000" dirty="0" smtClean="0">
                <a:latin typeface="Bookman Old Style" pitchFamily="18" charset="0"/>
              </a:rPr>
              <a:t> вбивав </a:t>
            </a:r>
            <a:r>
              <a:rPr lang="ru-RU" sz="2000" dirty="0" err="1" smtClean="0">
                <a:latin typeface="Bookman Old Style" pitchFamily="18" charset="0"/>
              </a:rPr>
              <a:t>дітей</a:t>
            </a:r>
            <a:r>
              <a:rPr lang="ru-RU" sz="2000" dirty="0" smtClean="0">
                <a:latin typeface="Bookman Old Style" pitchFamily="18" charset="0"/>
              </a:rPr>
              <a:t> та </a:t>
            </a:r>
            <a:r>
              <a:rPr lang="ru-RU" sz="2000" dirty="0" err="1" smtClean="0">
                <a:latin typeface="Bookman Old Style" pitchFamily="18" charset="0"/>
              </a:rPr>
              <a:t>викладачів</a:t>
            </a:r>
            <a:r>
              <a:rPr lang="ru-RU" sz="2000" dirty="0" smtClean="0">
                <a:latin typeface="Bookman Old Style" pitchFamily="18" charset="0"/>
              </a:rPr>
              <a:t>. Рекомендовано для </a:t>
            </a:r>
            <a:r>
              <a:rPr lang="ru-RU" sz="2000" dirty="0" err="1" smtClean="0">
                <a:latin typeface="Bookman Old Style" pitchFamily="18" charset="0"/>
              </a:rPr>
              <a:t>обговорення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з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учнями</a:t>
            </a:r>
            <a:r>
              <a:rPr lang="ru-RU" sz="2000" dirty="0" smtClean="0">
                <a:latin typeface="Bookman Old Style" pitchFamily="18" charset="0"/>
              </a:rPr>
              <a:t> старших </a:t>
            </a:r>
            <a:r>
              <a:rPr lang="ru-RU" sz="2000" dirty="0" err="1" smtClean="0">
                <a:latin typeface="Bookman Old Style" pitchFamily="18" charset="0"/>
              </a:rPr>
              <a:t>класах</a:t>
            </a:r>
            <a:r>
              <a:rPr lang="ru-RU" sz="2000" dirty="0" smtClean="0">
                <a:latin typeface="Bookman Old Style" pitchFamily="18" charset="0"/>
              </a:rPr>
              <a:t> та студентами.</a:t>
            </a:r>
          </a:p>
          <a:p>
            <a:pPr marL="0" lvl="0" indent="355600" algn="just">
              <a:buNone/>
            </a:pPr>
            <a:r>
              <a:rPr lang="ru-RU" sz="2000" dirty="0" smtClean="0">
                <a:latin typeface="Bookman Old Style" pitchFamily="18" charset="0"/>
              </a:rPr>
              <a:t>Бел Кауфман</a:t>
            </a:r>
            <a:r>
              <a:rPr lang="ru-RU" sz="2000" b="1" dirty="0" smtClean="0">
                <a:latin typeface="Bookman Old Style" pitchFamily="18" charset="0"/>
              </a:rPr>
              <a:t> «Вверх по сходах, </a:t>
            </a:r>
            <a:r>
              <a:rPr lang="ru-RU" sz="2000" b="1" dirty="0" err="1" smtClean="0">
                <a:latin typeface="Bookman Old Style" pitchFamily="18" charset="0"/>
              </a:rPr>
              <a:t>що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ведуть</a:t>
            </a:r>
            <a:r>
              <a:rPr lang="ru-RU" sz="2000" b="1" dirty="0" smtClean="0">
                <a:latin typeface="Bookman Old Style" pitchFamily="18" charset="0"/>
              </a:rPr>
              <a:t> вниз»</a:t>
            </a:r>
            <a:r>
              <a:rPr lang="ru-RU" sz="2000" dirty="0" smtClean="0">
                <a:latin typeface="Bookman Old Style" pitchFamily="18" charset="0"/>
              </a:rPr>
              <a:t> — роман  </a:t>
            </a:r>
            <a:r>
              <a:rPr lang="ru-RU" sz="2000" dirty="0" err="1" smtClean="0">
                <a:latin typeface="Bookman Old Style" pitchFamily="18" charset="0"/>
              </a:rPr>
              <a:t>майже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повністю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складається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із</a:t>
            </a:r>
            <a:r>
              <a:rPr lang="ru-RU" sz="2000" dirty="0" smtClean="0">
                <a:latin typeface="Bookman Old Style" pitchFamily="18" charset="0"/>
              </a:rPr>
              <a:t> записок, </a:t>
            </a:r>
            <a:r>
              <a:rPr lang="ru-RU" sz="2000" dirty="0" err="1" smtClean="0">
                <a:latin typeface="Bookman Old Style" pitchFamily="18" charset="0"/>
              </a:rPr>
              <a:t>шкільних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творів</a:t>
            </a:r>
            <a:r>
              <a:rPr lang="ru-RU" sz="2000" dirty="0" smtClean="0">
                <a:latin typeface="Bookman Old Style" pitchFamily="18" charset="0"/>
              </a:rPr>
              <a:t>, </a:t>
            </a:r>
            <a:r>
              <a:rPr lang="ru-RU" sz="2000" dirty="0" err="1" smtClean="0">
                <a:latin typeface="Bookman Old Style" pitchFamily="18" charset="0"/>
              </a:rPr>
              <a:t>листів</a:t>
            </a:r>
            <a:r>
              <a:rPr lang="ru-RU" sz="2000" dirty="0" smtClean="0">
                <a:latin typeface="Bookman Old Style" pitchFamily="18" charset="0"/>
              </a:rPr>
              <a:t> та </a:t>
            </a:r>
            <a:r>
              <a:rPr lang="ru-RU" sz="2000" dirty="0" err="1" smtClean="0">
                <a:latin typeface="Bookman Old Style" pitchFamily="18" charset="0"/>
              </a:rPr>
              <a:t>документів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та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описує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прагнення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молодої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вчительки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вплинути</a:t>
            </a:r>
            <a:r>
              <a:rPr lang="ru-RU" sz="2000" dirty="0" smtClean="0">
                <a:latin typeface="Bookman Old Style" pitchFamily="18" charset="0"/>
              </a:rPr>
              <a:t> на думки та </a:t>
            </a:r>
            <a:r>
              <a:rPr lang="ru-RU" sz="2000" dirty="0" err="1" smtClean="0">
                <a:latin typeface="Bookman Old Style" pitchFamily="18" charset="0"/>
              </a:rPr>
              <a:t>серця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учнів</a:t>
            </a:r>
            <a:r>
              <a:rPr lang="ru-RU" sz="2000" dirty="0" smtClean="0">
                <a:latin typeface="Bookman Old Style" pitchFamily="18" charset="0"/>
              </a:rPr>
              <a:t>. </a:t>
            </a:r>
          </a:p>
          <a:p>
            <a:pPr marL="0" lvl="0" indent="355600" algn="just">
              <a:buNone/>
            </a:pPr>
            <a:r>
              <a:rPr lang="ru-RU" sz="2000" dirty="0" err="1" smtClean="0">
                <a:latin typeface="Bookman Old Style" pitchFamily="18" charset="0"/>
              </a:rPr>
              <a:t>Гевин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Екстенс</a:t>
            </a:r>
            <a:r>
              <a:rPr lang="ru-RU" sz="2000" dirty="0" smtClean="0">
                <a:latin typeface="Bookman Old Style" pitchFamily="18" charset="0"/>
              </a:rPr>
              <a:t> </a:t>
            </a:r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Всесвіт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проти</a:t>
            </a:r>
            <a:r>
              <a:rPr lang="ru-RU" sz="2000" b="1" dirty="0" smtClean="0">
                <a:latin typeface="Bookman Old Style" pitchFamily="18" charset="0"/>
              </a:rPr>
              <a:t> Алекса </a:t>
            </a:r>
            <a:r>
              <a:rPr lang="ru-RU" sz="2000" b="1" dirty="0" err="1" smtClean="0">
                <a:latin typeface="Bookman Old Style" pitchFamily="18" charset="0"/>
              </a:rPr>
              <a:t>Вудса</a:t>
            </a:r>
            <a:r>
              <a:rPr lang="ru-RU" sz="2000" b="1" dirty="0" smtClean="0">
                <a:latin typeface="Bookman Old Style" pitchFamily="18" charset="0"/>
              </a:rPr>
              <a:t>»</a:t>
            </a:r>
            <a:r>
              <a:rPr lang="ru-RU" sz="2000" dirty="0" smtClean="0">
                <a:latin typeface="Bookman Old Style" pitchFamily="18" charset="0"/>
              </a:rPr>
              <a:t> — </a:t>
            </a:r>
            <a:r>
              <a:rPr lang="ru-RU" sz="2000" dirty="0" err="1" smtClean="0">
                <a:latin typeface="Bookman Old Style" pitchFamily="18" charset="0"/>
              </a:rPr>
              <a:t>курйозний</a:t>
            </a:r>
            <a:r>
              <a:rPr lang="ru-RU" sz="2000" dirty="0" smtClean="0">
                <a:latin typeface="Bookman Old Style" pitchFamily="18" charset="0"/>
              </a:rPr>
              <a:t> роман про 10-річного героя, в </a:t>
            </a:r>
            <a:r>
              <a:rPr lang="ru-RU" sz="2000" dirty="0" err="1" smtClean="0">
                <a:latin typeface="Bookman Old Style" pitchFamily="18" charset="0"/>
              </a:rPr>
              <a:t>якого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влучив</a:t>
            </a:r>
            <a:r>
              <a:rPr lang="ru-RU" sz="2000" dirty="0" smtClean="0">
                <a:latin typeface="Bookman Old Style" pitchFamily="18" charset="0"/>
              </a:rPr>
              <a:t> метеорит. Як </a:t>
            </a:r>
            <a:r>
              <a:rPr lang="ru-RU" sz="2000" dirty="0" err="1" smtClean="0">
                <a:latin typeface="Bookman Old Style" pitchFamily="18" charset="0"/>
              </a:rPr>
              <a:t>це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вплинуло</a:t>
            </a:r>
            <a:r>
              <a:rPr lang="ru-RU" sz="2000" dirty="0" smtClean="0">
                <a:latin typeface="Bookman Old Style" pitchFamily="18" charset="0"/>
              </a:rPr>
              <a:t> на </a:t>
            </a:r>
            <a:r>
              <a:rPr lang="ru-RU" sz="2000" dirty="0" err="1" smtClean="0">
                <a:latin typeface="Bookman Old Style" pitchFamily="18" charset="0"/>
              </a:rPr>
              <a:t>його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життя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і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чи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є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спосіб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щось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змінити</a:t>
            </a:r>
            <a:r>
              <a:rPr lang="ru-RU" sz="2000" dirty="0" smtClean="0">
                <a:latin typeface="Bookman Old Style" pitchFamily="18" charset="0"/>
              </a:rPr>
              <a:t>?</a:t>
            </a:r>
          </a:p>
          <a:p>
            <a:pPr marL="0" lvl="0" indent="355600" algn="just">
              <a:buNone/>
            </a:pPr>
            <a:r>
              <a:rPr lang="ru-RU" sz="2000" dirty="0" err="1" smtClean="0">
                <a:latin typeface="Bookman Old Style" pitchFamily="18" charset="0"/>
              </a:rPr>
              <a:t>Панас</a:t>
            </a:r>
            <a:r>
              <a:rPr lang="ru-RU" sz="2000" dirty="0" smtClean="0">
                <a:latin typeface="Bookman Old Style" pitchFamily="18" charset="0"/>
              </a:rPr>
              <a:t> </a:t>
            </a:r>
            <a:r>
              <a:rPr lang="ru-RU" sz="2000" dirty="0" err="1" smtClean="0">
                <a:latin typeface="Bookman Old Style" pitchFamily="18" charset="0"/>
              </a:rPr>
              <a:t>Мирний</a:t>
            </a:r>
            <a:r>
              <a:rPr lang="ru-RU" sz="2000" dirty="0" smtClean="0">
                <a:latin typeface="Bookman Old Style" pitchFamily="18" charset="0"/>
              </a:rPr>
              <a:t> </a:t>
            </a:r>
            <a:r>
              <a:rPr lang="ru-RU" sz="2000" b="1" dirty="0" smtClean="0">
                <a:latin typeface="Bookman Old Style" pitchFamily="18" charset="0"/>
              </a:rPr>
              <a:t>«</a:t>
            </a:r>
            <a:r>
              <a:rPr lang="ru-RU" sz="2000" b="1" dirty="0" err="1" smtClean="0">
                <a:latin typeface="Bookman Old Style" pitchFamily="18" charset="0"/>
              </a:rPr>
              <a:t>Хіба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ревуть</a:t>
            </a:r>
            <a:r>
              <a:rPr lang="ru-RU" sz="2000" b="1" dirty="0" smtClean="0">
                <a:latin typeface="Bookman Old Style" pitchFamily="18" charset="0"/>
              </a:rPr>
              <a:t> воли, як </a:t>
            </a:r>
            <a:r>
              <a:rPr lang="ru-RU" sz="2000" b="1" dirty="0" err="1" smtClean="0">
                <a:latin typeface="Bookman Old Style" pitchFamily="18" charset="0"/>
              </a:rPr>
              <a:t>ясла</a:t>
            </a:r>
            <a:r>
              <a:rPr lang="ru-RU" sz="2000" b="1" dirty="0" smtClean="0">
                <a:latin typeface="Bookman Old Style" pitchFamily="18" charset="0"/>
              </a:rPr>
              <a:t> </a:t>
            </a:r>
            <a:r>
              <a:rPr lang="ru-RU" sz="2000" b="1" dirty="0" err="1" smtClean="0">
                <a:latin typeface="Bookman Old Style" pitchFamily="18" charset="0"/>
              </a:rPr>
              <a:t>повні</a:t>
            </a:r>
            <a:r>
              <a:rPr lang="ru-RU" sz="2000" b="1" dirty="0" smtClean="0">
                <a:latin typeface="Bookman Old Style" pitchFamily="18" charset="0"/>
              </a:rPr>
              <a:t>»</a:t>
            </a:r>
            <a:r>
              <a:rPr lang="ru-RU" sz="2000" dirty="0" smtClean="0">
                <a:latin typeface="Bookman Old Style" pitchFamily="18" charset="0"/>
              </a:rPr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ФІЛЬМИ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2955" y="873458"/>
            <a:ext cx="8242395" cy="5984542"/>
          </a:xfrm>
        </p:spPr>
        <p:txBody>
          <a:bodyPr>
            <a:normAutofit fontScale="40000" lnSpcReduction="20000"/>
          </a:bodyPr>
          <a:lstStyle/>
          <a:p>
            <a:pPr lvl="0" algn="just"/>
            <a:r>
              <a:rPr lang="ru-RU" b="1" dirty="0" smtClean="0">
                <a:latin typeface="Bookman Old Style" pitchFamily="18" charset="0"/>
              </a:rPr>
              <a:t>«</a:t>
            </a:r>
            <a:r>
              <a:rPr lang="ru-RU" sz="4500" b="1" dirty="0" err="1" smtClean="0">
                <a:latin typeface="Bookman Old Style" pitchFamily="18" charset="0"/>
              </a:rPr>
              <a:t>Опудало</a:t>
            </a:r>
            <a:r>
              <a:rPr lang="ru-RU" sz="4500" b="1" dirty="0" smtClean="0">
                <a:latin typeface="Bookman Old Style" pitchFamily="18" charset="0"/>
              </a:rPr>
              <a:t>»</a:t>
            </a:r>
            <a:r>
              <a:rPr lang="ru-RU" sz="4500" dirty="0" smtClean="0">
                <a:latin typeface="Bookman Old Style" pitchFamily="18" charset="0"/>
              </a:rPr>
              <a:t> (1983), </a:t>
            </a:r>
            <a:r>
              <a:rPr lang="ru-RU" sz="4500" dirty="0" err="1" smtClean="0">
                <a:latin typeface="Bookman Old Style" pitchFamily="18" charset="0"/>
              </a:rPr>
              <a:t>режисер</a:t>
            </a:r>
            <a:r>
              <a:rPr lang="ru-RU" sz="4500" dirty="0" smtClean="0">
                <a:latin typeface="Bookman Old Style" pitchFamily="18" charset="0"/>
              </a:rPr>
              <a:t> Ролан </a:t>
            </a:r>
            <a:r>
              <a:rPr lang="ru-RU" sz="4500" dirty="0" err="1" smtClean="0">
                <a:latin typeface="Bookman Old Style" pitchFamily="18" charset="0"/>
              </a:rPr>
              <a:t>Биков</a:t>
            </a:r>
            <a:r>
              <a:rPr lang="ru-RU" sz="4500" dirty="0" smtClean="0">
                <a:latin typeface="Bookman Old Style" pitchFamily="18" charset="0"/>
              </a:rPr>
              <a:t> — </a:t>
            </a:r>
            <a:r>
              <a:rPr lang="ru-RU" sz="4500" dirty="0" err="1" smtClean="0">
                <a:latin typeface="Bookman Old Style" pitchFamily="18" charset="0"/>
              </a:rPr>
              <a:t>відомий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радянський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фільм</a:t>
            </a:r>
            <a:r>
              <a:rPr lang="ru-RU" sz="4500" dirty="0" smtClean="0">
                <a:latin typeface="Bookman Old Style" pitchFamily="18" charset="0"/>
              </a:rPr>
              <a:t> про </a:t>
            </a:r>
            <a:r>
              <a:rPr lang="ru-RU" sz="4500" dirty="0" err="1" smtClean="0">
                <a:latin typeface="Bookman Old Style" pitchFamily="18" charset="0"/>
              </a:rPr>
              <a:t>шкільне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цькування</a:t>
            </a:r>
            <a:r>
              <a:rPr lang="ru-RU" sz="4500" dirty="0" smtClean="0">
                <a:latin typeface="Bookman Old Style" pitchFamily="18" charset="0"/>
              </a:rPr>
              <a:t>, </a:t>
            </a:r>
            <a:r>
              <a:rPr lang="ru-RU" sz="4500" dirty="0" err="1" smtClean="0">
                <a:latin typeface="Bookman Old Style" pitchFamily="18" charset="0"/>
              </a:rPr>
              <a:t>жорстокість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зраду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товаришів</a:t>
            </a:r>
            <a:r>
              <a:rPr lang="ru-RU" sz="4500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sz="4500" b="1" dirty="0" smtClean="0">
                <a:latin typeface="Bookman Old Style" pitchFamily="18" charset="0"/>
              </a:rPr>
              <a:t>«</a:t>
            </a:r>
            <a:r>
              <a:rPr lang="ru-RU" sz="4500" b="1" dirty="0" err="1" smtClean="0">
                <a:latin typeface="Bookman Old Style" pitchFamily="18" charset="0"/>
              </a:rPr>
              <a:t>Міст</a:t>
            </a:r>
            <a:r>
              <a:rPr lang="ru-RU" sz="4500" b="1" dirty="0" smtClean="0">
                <a:latin typeface="Bookman Old Style" pitchFamily="18" charset="0"/>
              </a:rPr>
              <a:t> в </a:t>
            </a:r>
            <a:r>
              <a:rPr lang="ru-RU" sz="4500" b="1" dirty="0" err="1" smtClean="0">
                <a:latin typeface="Bookman Old Style" pitchFamily="18" charset="0"/>
              </a:rPr>
              <a:t>терабітію</a:t>
            </a:r>
            <a:r>
              <a:rPr lang="ru-RU" sz="4500" b="1" dirty="0" smtClean="0">
                <a:latin typeface="Bookman Old Style" pitchFamily="18" charset="0"/>
              </a:rPr>
              <a:t>»</a:t>
            </a:r>
            <a:r>
              <a:rPr lang="ru-RU" sz="4500" dirty="0" smtClean="0">
                <a:latin typeface="Bookman Old Style" pitchFamily="18" charset="0"/>
              </a:rPr>
              <a:t> (2007), </a:t>
            </a:r>
            <a:r>
              <a:rPr lang="ru-RU" sz="4500" dirty="0" err="1" smtClean="0">
                <a:latin typeface="Bookman Old Style" pitchFamily="18" charset="0"/>
              </a:rPr>
              <a:t>режисер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Габор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Чупо</a:t>
            </a:r>
            <a:r>
              <a:rPr lang="ru-RU" sz="4500" dirty="0" smtClean="0">
                <a:latin typeface="Bookman Old Style" pitchFamily="18" charset="0"/>
              </a:rPr>
              <a:t>. </a:t>
            </a:r>
            <a:r>
              <a:rPr lang="ru-RU" sz="4500" dirty="0" err="1" smtClean="0">
                <a:latin typeface="Bookman Old Style" pitchFamily="18" charset="0"/>
              </a:rPr>
              <a:t>Він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піднімає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проблеми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дорослішання</a:t>
            </a:r>
            <a:r>
              <a:rPr lang="ru-RU" sz="4500" dirty="0" smtClean="0">
                <a:latin typeface="Bookman Old Style" pitchFamily="18" charset="0"/>
              </a:rPr>
              <a:t>, </a:t>
            </a:r>
            <a:r>
              <a:rPr lang="ru-RU" sz="4500" dirty="0" err="1" smtClean="0">
                <a:latin typeface="Bookman Old Style" pitchFamily="18" charset="0"/>
              </a:rPr>
              <a:t>спроби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захиститися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від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зовнішнього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жорстокого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світу</a:t>
            </a:r>
            <a:r>
              <a:rPr lang="ru-RU" sz="4500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sz="4500" b="1" dirty="0" err="1" smtClean="0">
                <a:latin typeface="Bookman Old Style" pitchFamily="18" charset="0"/>
              </a:rPr>
              <a:t>Клас</a:t>
            </a:r>
            <a:r>
              <a:rPr lang="ru-RU" sz="4500" dirty="0" smtClean="0">
                <a:latin typeface="Bookman Old Style" pitchFamily="18" charset="0"/>
              </a:rPr>
              <a:t> (2007)</a:t>
            </a:r>
            <a:r>
              <a:rPr lang="uk-UA" sz="4500" dirty="0" smtClean="0">
                <a:latin typeface="Bookman Old Style" pitchFamily="18" charset="0"/>
              </a:rPr>
              <a:t>, </a:t>
            </a:r>
            <a:r>
              <a:rPr lang="ru-RU" sz="4500" dirty="0" err="1" smtClean="0">
                <a:latin typeface="Bookman Old Style" pitchFamily="18" charset="0"/>
              </a:rPr>
              <a:t>режисер</a:t>
            </a:r>
            <a:r>
              <a:rPr lang="ru-RU" sz="4500" dirty="0" smtClean="0">
                <a:latin typeface="Bookman Old Style" pitchFamily="18" charset="0"/>
              </a:rPr>
              <a:t> </a:t>
            </a:r>
            <a:r>
              <a:rPr lang="ru-RU" sz="4500" dirty="0" err="1" smtClean="0">
                <a:latin typeface="Bookman Old Style" pitchFamily="18" charset="0"/>
              </a:rPr>
              <a:t>Ільмар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Рааґ</a:t>
            </a:r>
            <a:r>
              <a:rPr lang="ru-RU" sz="4500" dirty="0" smtClean="0">
                <a:latin typeface="Bookman Old Style" pitchFamily="18" charset="0"/>
              </a:rPr>
              <a:t>. Сюжет </a:t>
            </a:r>
            <a:r>
              <a:rPr lang="ru-RU" sz="4500" dirty="0" err="1" smtClean="0">
                <a:latin typeface="Bookman Old Style" pitchFamily="18" charset="0"/>
              </a:rPr>
              <a:t>стрічки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засновано</a:t>
            </a:r>
            <a:r>
              <a:rPr lang="ru-RU" sz="4500" dirty="0" smtClean="0">
                <a:latin typeface="Bookman Old Style" pitchFamily="18" charset="0"/>
              </a:rPr>
              <a:t> на </a:t>
            </a:r>
            <a:r>
              <a:rPr lang="ru-RU" sz="4500" dirty="0" err="1" smtClean="0">
                <a:latin typeface="Bookman Old Style" pitchFamily="18" charset="0"/>
              </a:rPr>
              <a:t>реальних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подіях</a:t>
            </a:r>
            <a:r>
              <a:rPr lang="ru-RU" sz="4500" dirty="0" smtClean="0">
                <a:latin typeface="Bookman Old Style" pitchFamily="18" charset="0"/>
              </a:rPr>
              <a:t>, </a:t>
            </a:r>
            <a:r>
              <a:rPr lang="ru-RU" sz="4500" dirty="0" err="1" smtClean="0">
                <a:latin typeface="Bookman Old Style" pitchFamily="18" charset="0"/>
              </a:rPr>
              <a:t>які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відбулися</a:t>
            </a:r>
            <a:r>
              <a:rPr lang="ru-RU" sz="4500" dirty="0" smtClean="0">
                <a:latin typeface="Bookman Old Style" pitchFamily="18" charset="0"/>
              </a:rPr>
              <a:t> в </a:t>
            </a:r>
            <a:r>
              <a:rPr lang="ru-RU" sz="4500" dirty="0" err="1" smtClean="0">
                <a:latin typeface="Bookman Old Style" pitchFamily="18" charset="0"/>
              </a:rPr>
              <a:t>американській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школі</a:t>
            </a:r>
            <a:r>
              <a:rPr lang="ru-RU" sz="4500" dirty="0" smtClean="0">
                <a:latin typeface="Bookman Old Style" pitchFamily="18" charset="0"/>
              </a:rPr>
              <a:t> «</a:t>
            </a:r>
            <a:r>
              <a:rPr lang="ru-RU" sz="4500" dirty="0" err="1" smtClean="0">
                <a:latin typeface="Bookman Old Style" pitchFamily="18" charset="0"/>
              </a:rPr>
              <a:t>Колумбайн</a:t>
            </a:r>
            <a:r>
              <a:rPr lang="ru-RU" sz="4500" dirty="0" smtClean="0">
                <a:latin typeface="Bookman Old Style" pitchFamily="18" charset="0"/>
              </a:rPr>
              <a:t>», коли </a:t>
            </a:r>
            <a:r>
              <a:rPr lang="ru-RU" sz="4500" dirty="0" err="1" smtClean="0">
                <a:latin typeface="Bookman Old Style" pitchFamily="18" charset="0"/>
              </a:rPr>
              <a:t>двоє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підлітків</a:t>
            </a:r>
            <a:r>
              <a:rPr lang="ru-RU" sz="4500" dirty="0" smtClean="0">
                <a:latin typeface="Bookman Old Style" pitchFamily="18" charset="0"/>
              </a:rPr>
              <a:t> застрелили у </a:t>
            </a:r>
            <a:r>
              <a:rPr lang="ru-RU" sz="4500" dirty="0" err="1" smtClean="0">
                <a:latin typeface="Bookman Old Style" pitchFamily="18" charset="0"/>
              </a:rPr>
              <a:t>своїй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школі</a:t>
            </a:r>
            <a:r>
              <a:rPr lang="ru-RU" sz="4500" dirty="0" smtClean="0">
                <a:latin typeface="Bookman Old Style" pitchFamily="18" charset="0"/>
              </a:rPr>
              <a:t>  13 </a:t>
            </a:r>
            <a:r>
              <a:rPr lang="ru-RU" sz="4500" dirty="0" err="1" smtClean="0">
                <a:latin typeface="Bookman Old Style" pitchFamily="18" charset="0"/>
              </a:rPr>
              <a:t>осіб</a:t>
            </a:r>
            <a:r>
              <a:rPr lang="ru-RU" sz="4500" dirty="0" smtClean="0">
                <a:latin typeface="Bookman Old Style" pitchFamily="18" charset="0"/>
              </a:rPr>
              <a:t>, а </a:t>
            </a:r>
            <a:r>
              <a:rPr lang="ru-RU" sz="4500" dirty="0" err="1" smtClean="0">
                <a:latin typeface="Bookman Old Style" pitchFamily="18" charset="0"/>
              </a:rPr>
              <a:t>потім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покінчили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життям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самогубством</a:t>
            </a:r>
            <a:r>
              <a:rPr lang="ru-RU" sz="4500" dirty="0" smtClean="0">
                <a:latin typeface="Bookman Old Style" pitchFamily="18" charset="0"/>
              </a:rPr>
              <a:t>. У 2010 </a:t>
            </a:r>
            <a:r>
              <a:rPr lang="ru-RU" sz="4500" dirty="0" err="1" smtClean="0">
                <a:latin typeface="Bookman Old Style" pitchFamily="18" charset="0"/>
              </a:rPr>
              <a:t>році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знято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продовження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фільму</a:t>
            </a:r>
            <a:r>
              <a:rPr lang="ru-RU" sz="4500" dirty="0" smtClean="0">
                <a:latin typeface="Bookman Old Style" pitchFamily="18" charset="0"/>
              </a:rPr>
              <a:t> у </a:t>
            </a:r>
            <a:r>
              <a:rPr lang="ru-RU" sz="4500" dirty="0" err="1" smtClean="0">
                <a:latin typeface="Bookman Old Style" pitchFamily="18" charset="0"/>
              </a:rPr>
              <a:t>вигляді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серіалу</a:t>
            </a:r>
            <a:r>
              <a:rPr lang="ru-RU" sz="4500" dirty="0" smtClean="0">
                <a:latin typeface="Bookman Old Style" pitchFamily="18" charset="0"/>
              </a:rPr>
              <a:t> «</a:t>
            </a:r>
            <a:r>
              <a:rPr lang="ru-RU" sz="4500" dirty="0" err="1" smtClean="0">
                <a:latin typeface="Bookman Old Style" pitchFamily="18" charset="0"/>
              </a:rPr>
              <a:t>Клас</a:t>
            </a:r>
            <a:r>
              <a:rPr lang="ru-RU" sz="4500" dirty="0" smtClean="0">
                <a:latin typeface="Bookman Old Style" pitchFamily="18" charset="0"/>
              </a:rPr>
              <a:t>. </a:t>
            </a:r>
            <a:r>
              <a:rPr lang="ru-RU" sz="4500" dirty="0" err="1" smtClean="0">
                <a:latin typeface="Bookman Old Style" pitchFamily="18" charset="0"/>
              </a:rPr>
              <a:t>Життя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після</a:t>
            </a:r>
            <a:r>
              <a:rPr lang="ru-RU" sz="4500" dirty="0" smtClean="0">
                <a:latin typeface="Bookman Old Style" pitchFamily="18" charset="0"/>
              </a:rPr>
              <a:t>».</a:t>
            </a:r>
          </a:p>
          <a:p>
            <a:pPr lvl="0" algn="just"/>
            <a:r>
              <a:rPr lang="ru-RU" sz="4500" b="1" dirty="0" smtClean="0">
                <a:latin typeface="Bookman Old Style" pitchFamily="18" charset="0"/>
              </a:rPr>
              <a:t>«</a:t>
            </a:r>
            <a:r>
              <a:rPr lang="ru-RU" sz="4500" b="1" dirty="0" err="1" smtClean="0">
                <a:latin typeface="Bookman Old Style" pitchFamily="18" charset="0"/>
              </a:rPr>
              <a:t>Володар</a:t>
            </a:r>
            <a:r>
              <a:rPr lang="ru-RU" sz="4500" b="1" dirty="0" smtClean="0">
                <a:latin typeface="Bookman Old Style" pitchFamily="18" charset="0"/>
              </a:rPr>
              <a:t> мух»</a:t>
            </a:r>
            <a:r>
              <a:rPr lang="ru-RU" sz="4500" dirty="0" smtClean="0">
                <a:latin typeface="Bookman Old Style" pitchFamily="18" charset="0"/>
              </a:rPr>
              <a:t> (1963), </a:t>
            </a:r>
            <a:r>
              <a:rPr lang="ru-RU" sz="4500" dirty="0" err="1" smtClean="0">
                <a:latin typeface="Bookman Old Style" pitchFamily="18" charset="0"/>
              </a:rPr>
              <a:t>режисер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Пітер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Брук</a:t>
            </a:r>
            <a:r>
              <a:rPr lang="ru-RU" sz="4500" dirty="0" smtClean="0">
                <a:latin typeface="Bookman Old Style" pitchFamily="18" charset="0"/>
              </a:rPr>
              <a:t>. </a:t>
            </a:r>
            <a:r>
              <a:rPr lang="ru-RU" sz="4500" dirty="0" err="1" smtClean="0">
                <a:latin typeface="Bookman Old Style" pitchFamily="18" charset="0"/>
              </a:rPr>
              <a:t>Це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екранізація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відомого</a:t>
            </a:r>
            <a:r>
              <a:rPr lang="ru-RU" sz="4500" dirty="0" smtClean="0">
                <a:latin typeface="Bookman Old Style" pitchFamily="18" charset="0"/>
              </a:rPr>
              <a:t> роману </a:t>
            </a:r>
            <a:r>
              <a:rPr lang="ru-RU" sz="4500" dirty="0" err="1" smtClean="0">
                <a:latin typeface="Bookman Old Style" pitchFamily="18" charset="0"/>
              </a:rPr>
              <a:t>Вільяма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Джеральда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Голдінга</a:t>
            </a:r>
            <a:r>
              <a:rPr lang="ru-RU" sz="4500" dirty="0" smtClean="0">
                <a:latin typeface="Bookman Old Style" pitchFamily="18" charset="0"/>
              </a:rPr>
              <a:t> у </a:t>
            </a:r>
            <a:r>
              <a:rPr lang="ru-RU" sz="4500" dirty="0" err="1" smtClean="0">
                <a:latin typeface="Bookman Old Style" pitchFamily="18" charset="0"/>
              </a:rPr>
              <a:t>якому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група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підлітків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опиняється</a:t>
            </a:r>
            <a:r>
              <a:rPr lang="ru-RU" sz="4500" dirty="0" smtClean="0">
                <a:latin typeface="Bookman Old Style" pitchFamily="18" charset="0"/>
              </a:rPr>
              <a:t> на </a:t>
            </a:r>
            <a:r>
              <a:rPr lang="ru-RU" sz="4500" dirty="0" err="1" smtClean="0">
                <a:latin typeface="Bookman Old Style" pitchFamily="18" charset="0"/>
              </a:rPr>
              <a:t>острові</a:t>
            </a:r>
            <a:r>
              <a:rPr lang="ru-RU" sz="4500" dirty="0" smtClean="0">
                <a:latin typeface="Bookman Old Style" pitchFamily="18" charset="0"/>
              </a:rPr>
              <a:t>, вони </a:t>
            </a:r>
            <a:r>
              <a:rPr lang="ru-RU" sz="4500" dirty="0" err="1" smtClean="0">
                <a:latin typeface="Bookman Old Style" pitchFamily="18" charset="0"/>
              </a:rPr>
              <a:t>намагаються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вижити</a:t>
            </a:r>
            <a:r>
              <a:rPr lang="ru-RU" sz="4500" dirty="0" smtClean="0">
                <a:latin typeface="Bookman Old Style" pitchFamily="18" charset="0"/>
              </a:rPr>
              <a:t> та </a:t>
            </a:r>
            <a:r>
              <a:rPr lang="ru-RU" sz="4500" dirty="0" err="1" smtClean="0">
                <a:latin typeface="Bookman Old Style" pitchFamily="18" charset="0"/>
              </a:rPr>
              <a:t>обирають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різні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стратегії</a:t>
            </a:r>
            <a:r>
              <a:rPr lang="ru-RU" sz="4500" dirty="0" smtClean="0">
                <a:latin typeface="Bookman Old Style" pitchFamily="18" charset="0"/>
              </a:rPr>
              <a:t> для </a:t>
            </a:r>
            <a:r>
              <a:rPr lang="ru-RU" sz="4500" dirty="0" err="1" smtClean="0">
                <a:latin typeface="Bookman Old Style" pitchFamily="18" charset="0"/>
              </a:rPr>
              <a:t>цього</a:t>
            </a:r>
            <a:r>
              <a:rPr lang="ru-RU" sz="4500" dirty="0" smtClean="0">
                <a:latin typeface="Bookman Old Style" pitchFamily="18" charset="0"/>
              </a:rPr>
              <a:t>, </a:t>
            </a:r>
            <a:r>
              <a:rPr lang="ru-RU" sz="4500" dirty="0" err="1" smtClean="0">
                <a:latin typeface="Bookman Old Style" pitchFamily="18" charset="0"/>
              </a:rPr>
              <a:t>що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розколює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групу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призводить</a:t>
            </a:r>
            <a:r>
              <a:rPr lang="ru-RU" sz="4500" dirty="0" smtClean="0">
                <a:latin typeface="Bookman Old Style" pitchFamily="18" charset="0"/>
              </a:rPr>
              <a:t> до </a:t>
            </a:r>
            <a:r>
              <a:rPr lang="ru-RU" sz="4500" dirty="0" err="1" smtClean="0">
                <a:latin typeface="Bookman Old Style" pitchFamily="18" charset="0"/>
              </a:rPr>
              <a:t>трагедії</a:t>
            </a:r>
            <a:r>
              <a:rPr lang="ru-RU" sz="4500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sz="4500" b="1" dirty="0" smtClean="0">
                <a:latin typeface="Bookman Old Style" pitchFamily="18" charset="0"/>
              </a:rPr>
              <a:t>«Говори»</a:t>
            </a:r>
            <a:r>
              <a:rPr lang="ru-RU" sz="4500" dirty="0" smtClean="0">
                <a:latin typeface="Bookman Old Style" pitchFamily="18" charset="0"/>
              </a:rPr>
              <a:t> (2004) </a:t>
            </a:r>
            <a:r>
              <a:rPr lang="ru-RU" sz="4500" dirty="0" err="1" smtClean="0">
                <a:latin typeface="Bookman Old Style" pitchFamily="18" charset="0"/>
              </a:rPr>
              <a:t>режисерка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Джессіка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Шарзер</a:t>
            </a:r>
            <a:r>
              <a:rPr lang="ru-RU" sz="4500" dirty="0" smtClean="0">
                <a:latin typeface="Bookman Old Style" pitchFamily="18" charset="0"/>
              </a:rPr>
              <a:t> — </a:t>
            </a:r>
            <a:r>
              <a:rPr lang="ru-RU" sz="4500" dirty="0" err="1" smtClean="0">
                <a:latin typeface="Bookman Old Style" pitchFamily="18" charset="0"/>
              </a:rPr>
              <a:t>історія</a:t>
            </a:r>
            <a:r>
              <a:rPr lang="ru-RU" sz="4500" dirty="0" smtClean="0">
                <a:latin typeface="Bookman Old Style" pitchFamily="18" charset="0"/>
              </a:rPr>
              <a:t> про те, як популярна </a:t>
            </a:r>
            <a:r>
              <a:rPr lang="ru-RU" sz="4500" dirty="0" err="1" smtClean="0">
                <a:latin typeface="Bookman Old Style" pitchFamily="18" charset="0"/>
              </a:rPr>
              <a:t>учениця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зазнає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цькування</a:t>
            </a:r>
            <a:r>
              <a:rPr lang="ru-RU" sz="4500" dirty="0" smtClean="0">
                <a:latin typeface="Bookman Old Style" pitchFamily="18" charset="0"/>
              </a:rPr>
              <a:t>. </a:t>
            </a:r>
            <a:r>
              <a:rPr lang="ru-RU" sz="4500" dirty="0" err="1" smtClean="0">
                <a:latin typeface="Bookman Old Style" pitchFamily="18" charset="0"/>
              </a:rPr>
              <a:t>Фільм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досліджує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табуйовані</a:t>
            </a:r>
            <a:r>
              <a:rPr lang="ru-RU" sz="4500" dirty="0" smtClean="0">
                <a:latin typeface="Bookman Old Style" pitchFamily="18" charset="0"/>
              </a:rPr>
              <a:t> теми, </a:t>
            </a:r>
            <a:r>
              <a:rPr lang="ru-RU" sz="4500" dirty="0" err="1" smtClean="0">
                <a:latin typeface="Bookman Old Style" pitchFamily="18" charset="0"/>
              </a:rPr>
              <a:t>булінґ</a:t>
            </a:r>
            <a:r>
              <a:rPr lang="ru-RU" sz="4500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sz="4500" b="1" dirty="0" smtClean="0">
                <a:latin typeface="Bookman Old Style" pitchFamily="18" charset="0"/>
              </a:rPr>
              <a:t>«Чудо»</a:t>
            </a:r>
            <a:r>
              <a:rPr lang="ru-RU" sz="4500" dirty="0" smtClean="0">
                <a:latin typeface="Bookman Old Style" pitchFamily="18" charset="0"/>
              </a:rPr>
              <a:t>  (2017) </a:t>
            </a:r>
            <a:r>
              <a:rPr lang="ru-RU" sz="4500" dirty="0" err="1" smtClean="0">
                <a:latin typeface="Bookman Old Style" pitchFamily="18" charset="0"/>
              </a:rPr>
              <a:t>режисер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Стівен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Чбоскі</a:t>
            </a:r>
            <a:r>
              <a:rPr lang="ru-RU" sz="4500" dirty="0" smtClean="0">
                <a:latin typeface="Bookman Old Style" pitchFamily="18" charset="0"/>
              </a:rPr>
              <a:t>. </a:t>
            </a:r>
            <a:r>
              <a:rPr lang="ru-RU" sz="4500" dirty="0" err="1" smtClean="0">
                <a:latin typeface="Bookman Old Style" pitchFamily="18" charset="0"/>
              </a:rPr>
              <a:t>Фільм</a:t>
            </a:r>
            <a:r>
              <a:rPr lang="ru-RU" sz="4500" dirty="0" smtClean="0">
                <a:latin typeface="Bookman Old Style" pitchFamily="18" charset="0"/>
              </a:rPr>
              <a:t> про роль </a:t>
            </a:r>
            <a:r>
              <a:rPr lang="ru-RU" sz="4500" dirty="0" err="1" smtClean="0">
                <a:latin typeface="Bookman Old Style" pitchFamily="18" charset="0"/>
              </a:rPr>
              <a:t>батьків</a:t>
            </a:r>
            <a:r>
              <a:rPr lang="ru-RU" sz="4500" dirty="0" smtClean="0">
                <a:latin typeface="Bookman Old Style" pitchFamily="18" charset="0"/>
              </a:rPr>
              <a:t> у </a:t>
            </a:r>
            <a:r>
              <a:rPr lang="ru-RU" sz="4500" dirty="0" err="1" smtClean="0">
                <a:latin typeface="Bookman Old Style" pitchFamily="18" charset="0"/>
              </a:rPr>
              <a:t>ситуаціях</a:t>
            </a:r>
            <a:r>
              <a:rPr lang="ru-RU" sz="4500" dirty="0" smtClean="0">
                <a:latin typeface="Bookman Old Style" pitchFamily="18" charset="0"/>
              </a:rPr>
              <a:t>, коли  </a:t>
            </a:r>
            <a:r>
              <a:rPr lang="ru-RU" sz="4500" dirty="0" err="1" smtClean="0">
                <a:latin typeface="Bookman Old Style" pitchFamily="18" charset="0"/>
              </a:rPr>
              <a:t>їх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дитина</a:t>
            </a:r>
            <a:r>
              <a:rPr lang="ru-RU" sz="4500" dirty="0" smtClean="0">
                <a:latin typeface="Bookman Old Style" pitchFamily="18" charset="0"/>
              </a:rPr>
              <a:t> </a:t>
            </a:r>
            <a:r>
              <a:rPr lang="ru-RU" sz="4500" dirty="0" err="1" smtClean="0">
                <a:latin typeface="Bookman Old Style" pitchFamily="18" charset="0"/>
              </a:rPr>
              <a:t>зазнає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цькування</a:t>
            </a:r>
            <a:r>
              <a:rPr lang="ru-RU" sz="4500" dirty="0" smtClean="0">
                <a:latin typeface="Bookman Old Style" pitchFamily="18" charset="0"/>
              </a:rPr>
              <a:t>, про </a:t>
            </a:r>
            <a:r>
              <a:rPr lang="ru-RU" sz="4500" dirty="0" err="1" smtClean="0">
                <a:latin typeface="Bookman Old Style" pitchFamily="18" charset="0"/>
              </a:rPr>
              <a:t>особливу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дитину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і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способи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вирішення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конфліктів</a:t>
            </a:r>
            <a:r>
              <a:rPr lang="ru-RU" sz="4500" dirty="0" smtClean="0">
                <a:latin typeface="Bookman Old Style" pitchFamily="18" charset="0"/>
              </a:rPr>
              <a:t> у </a:t>
            </a:r>
            <a:r>
              <a:rPr lang="ru-RU" sz="4500" dirty="0" err="1" smtClean="0">
                <a:latin typeface="Bookman Old Style" pitchFamily="18" charset="0"/>
              </a:rPr>
              <a:t>навчальному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закладі</a:t>
            </a:r>
            <a:r>
              <a:rPr lang="ru-RU" sz="4500" dirty="0" smtClean="0">
                <a:latin typeface="Bookman Old Style" pitchFamily="18" charset="0"/>
              </a:rPr>
              <a:t>.</a:t>
            </a:r>
          </a:p>
          <a:p>
            <a:pPr lvl="0" algn="just"/>
            <a:r>
              <a:rPr lang="ru-RU" sz="4500" dirty="0" err="1" smtClean="0">
                <a:latin typeface="Bookman Old Style" pitchFamily="18" charset="0"/>
              </a:rPr>
              <a:t>Серіал</a:t>
            </a:r>
            <a:r>
              <a:rPr lang="ru-RU" sz="4500" dirty="0" smtClean="0">
                <a:latin typeface="Bookman Old Style" pitchFamily="18" charset="0"/>
              </a:rPr>
              <a:t> </a:t>
            </a:r>
            <a:r>
              <a:rPr lang="ru-RU" sz="4500" b="1" dirty="0" smtClean="0">
                <a:latin typeface="Bookman Old Style" pitchFamily="18" charset="0"/>
              </a:rPr>
              <a:t>«13 причин </a:t>
            </a:r>
            <a:r>
              <a:rPr lang="ru-RU" sz="4500" b="1" dirty="0" err="1" smtClean="0">
                <a:latin typeface="Bookman Old Style" pitchFamily="18" charset="0"/>
              </a:rPr>
              <a:t>чому</a:t>
            </a:r>
            <a:r>
              <a:rPr lang="ru-RU" sz="4500" b="1" dirty="0" smtClean="0">
                <a:latin typeface="Bookman Old Style" pitchFamily="18" charset="0"/>
              </a:rPr>
              <a:t>»</a:t>
            </a:r>
            <a:r>
              <a:rPr lang="ru-RU" sz="4500" dirty="0" smtClean="0">
                <a:latin typeface="Bookman Old Style" pitchFamily="18" charset="0"/>
              </a:rPr>
              <a:t> (1-2 </a:t>
            </a:r>
            <a:r>
              <a:rPr lang="ru-RU" sz="4500" dirty="0" err="1" smtClean="0">
                <a:latin typeface="Bookman Old Style" pitchFamily="18" charset="0"/>
              </a:rPr>
              <a:t>сезони</a:t>
            </a:r>
            <a:r>
              <a:rPr lang="ru-RU" sz="4500" dirty="0" smtClean="0">
                <a:latin typeface="Bookman Old Style" pitchFamily="18" charset="0"/>
              </a:rPr>
              <a:t>), автор Брайан </a:t>
            </a:r>
            <a:r>
              <a:rPr lang="ru-RU" sz="4500" dirty="0" err="1" smtClean="0">
                <a:latin typeface="Bookman Old Style" pitchFamily="18" charset="0"/>
              </a:rPr>
              <a:t>Йоркі</a:t>
            </a:r>
            <a:r>
              <a:rPr lang="ru-RU" sz="4500" dirty="0" smtClean="0">
                <a:latin typeface="Bookman Old Style" pitchFamily="18" charset="0"/>
              </a:rPr>
              <a:t> — </a:t>
            </a:r>
            <a:r>
              <a:rPr lang="ru-RU" sz="4500" dirty="0" err="1" smtClean="0">
                <a:latin typeface="Bookman Old Style" pitchFamily="18" charset="0"/>
              </a:rPr>
              <a:t>гучний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серіал</a:t>
            </a:r>
            <a:r>
              <a:rPr lang="ru-RU" sz="4500" dirty="0" smtClean="0">
                <a:latin typeface="Bookman Old Style" pitchFamily="18" charset="0"/>
              </a:rPr>
              <a:t> про причини </a:t>
            </a:r>
            <a:r>
              <a:rPr lang="ru-RU" sz="4500" dirty="0" err="1" smtClean="0">
                <a:latin typeface="Bookman Old Style" pitchFamily="18" charset="0"/>
              </a:rPr>
              <a:t>самогубства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молодої</a:t>
            </a:r>
            <a:r>
              <a:rPr lang="ru-RU" sz="4500" dirty="0" smtClean="0">
                <a:latin typeface="Bookman Old Style" pitchFamily="18" charset="0"/>
              </a:rPr>
              <a:t> </a:t>
            </a:r>
            <a:r>
              <a:rPr lang="ru-RU" sz="4500" dirty="0" err="1" smtClean="0">
                <a:latin typeface="Bookman Old Style" pitchFamily="18" charset="0"/>
              </a:rPr>
              <a:t>дівчини</a:t>
            </a:r>
            <a:r>
              <a:rPr lang="ru-RU" sz="4500" dirty="0" smtClean="0">
                <a:latin typeface="Bookman Old Style" pitchFamily="18" charset="0"/>
              </a:rPr>
              <a:t> — </a:t>
            </a:r>
            <a:r>
              <a:rPr lang="ru-RU" sz="4500" dirty="0" err="1" smtClean="0">
                <a:latin typeface="Bookman Old Style" pitchFamily="18" charset="0"/>
              </a:rPr>
              <a:t>школярки</a:t>
            </a:r>
            <a:r>
              <a:rPr lang="ru-RU" sz="4500" dirty="0" smtClean="0">
                <a:latin typeface="Bookman Old Style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4716" y="204716"/>
            <a:ext cx="8543499" cy="597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59" y="777923"/>
            <a:ext cx="7869891" cy="4954138"/>
          </a:xfrm>
        </p:spPr>
        <p:txBody>
          <a:bodyPr/>
          <a:lstStyle/>
          <a:p>
            <a:pPr algn="just"/>
            <a:r>
              <a:rPr lang="uk-UA" b="1" u="sng" dirty="0" smtClean="0">
                <a:latin typeface="Bookman Old Style" pitchFamily="18" charset="0"/>
                <a:cs typeface="Arial" pitchFamily="34" charset="0"/>
              </a:rPr>
              <a:t>БУЛІНГ</a:t>
            </a:r>
            <a:r>
              <a:rPr lang="uk-UA" dirty="0" smtClean="0">
                <a:latin typeface="Bookman Old Style" pitchFamily="18" charset="0"/>
                <a:cs typeface="Arial" pitchFamily="34" charset="0"/>
              </a:rPr>
              <a:t> – це діяння учасників освітнього процесу, які полягають у психологічному, фізичному, економічному, сексуальному насильстві, в тому числі із застосуванням засобів електронних комунікацій, що здійснюються щодо малолітньої або неповнолітньої особи або такою особою щодо інших учасників освітнього процесу, в результаті чого могла бути чи була завдана шкода психічному або фізичному здоров'ю потерпілого.</a:t>
            </a:r>
            <a:endParaRPr lang="ru-RU" dirty="0" smtClean="0">
              <a:latin typeface="Bookman Old Style" pitchFamily="18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ВИДИ БУЛІНГУ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ПСИХОЛОГІЧНИЙ</a:t>
            </a:r>
          </a:p>
          <a:p>
            <a:pPr algn="ctr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ФІЗИЧНИЙ</a:t>
            </a:r>
          </a:p>
          <a:p>
            <a:pPr algn="ctr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ЕКОНОМІЧНИЙ</a:t>
            </a:r>
          </a:p>
          <a:p>
            <a:pPr algn="ctr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СОЦІАЛЬНИЙ</a:t>
            </a:r>
          </a:p>
          <a:p>
            <a:pPr algn="ctr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СЕКСУАЛЬНИЙ </a:t>
            </a:r>
          </a:p>
          <a:p>
            <a:pPr algn="ctr">
              <a:lnSpc>
                <a:spcPct val="150000"/>
              </a:lnSpc>
              <a:buNone/>
            </a:pPr>
            <a:r>
              <a:rPr lang="uk-UA" dirty="0" smtClean="0">
                <a:latin typeface="Bookman Old Style" pitchFamily="18" charset="0"/>
              </a:rPr>
              <a:t>КІБЕРБУЛІНГ </a:t>
            </a:r>
          </a:p>
          <a:p>
            <a:pPr algn="ctr">
              <a:buNone/>
            </a:pPr>
            <a:endParaRPr lang="ru-RU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18866" y="409434"/>
            <a:ext cx="7629098" cy="530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ТИПОВІ ОЗНАКИ ЦЬКУВАННЯ 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>
                <a:latin typeface="Bookman Old Style" pitchFamily="18" charset="0"/>
              </a:rPr>
              <a:t>системність (повторюваність) діяння;</a:t>
            </a:r>
            <a:endParaRPr lang="ru-RU" dirty="0" smtClean="0">
              <a:latin typeface="Bookman Old Style" pitchFamily="18" charset="0"/>
            </a:endParaRPr>
          </a:p>
          <a:p>
            <a:pPr lvl="0"/>
            <a:r>
              <a:rPr lang="uk-UA" dirty="0" smtClean="0">
                <a:latin typeface="Bookman Old Style" pitchFamily="18" charset="0"/>
              </a:rPr>
              <a:t>наявність сторін – кривдник (</a:t>
            </a:r>
            <a:r>
              <a:rPr lang="uk-UA" dirty="0" err="1" smtClean="0">
                <a:latin typeface="Bookman Old Style" pitchFamily="18" charset="0"/>
              </a:rPr>
              <a:t>булер</a:t>
            </a:r>
            <a:r>
              <a:rPr lang="uk-UA" dirty="0" smtClean="0">
                <a:latin typeface="Bookman Old Style" pitchFamily="18" charset="0"/>
              </a:rPr>
              <a:t>), потерпілий (жертва булінгу), спостерігачі (за наявності);</a:t>
            </a:r>
            <a:endParaRPr lang="ru-RU" dirty="0" smtClean="0">
              <a:latin typeface="Bookman Old Style" pitchFamily="18" charset="0"/>
            </a:endParaRPr>
          </a:p>
          <a:p>
            <a:pPr lvl="0"/>
            <a:r>
              <a:rPr lang="uk-UA" dirty="0" smtClean="0">
                <a:latin typeface="Bookman Old Style" pitchFamily="18" charset="0"/>
              </a:rPr>
              <a:t>дії або бездіяльність кривдника, наслідком яких є заподіяння психічної та/або фізичної шкоди, приниження, страх, тривога, підпорядкування потерпілого інтересам кривдника, та/або спричинення соціальної ізоляції потерпілого </a:t>
            </a:r>
            <a:endParaRPr lang="ru-RU" dirty="0" smtClean="0">
              <a:latin typeface="Bookman Old Style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2800" b="1" dirty="0" smtClean="0">
                <a:latin typeface="Bookman Old Style" pitchFamily="18" charset="0"/>
              </a:rPr>
              <a:t>ХАРАКТЕРНІ РИСИ ПЕРЕСЛІДУВАЧІВ</a:t>
            </a: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59" y="1228299"/>
            <a:ext cx="7869891" cy="4948664"/>
          </a:xfrm>
        </p:spPr>
        <p:txBody>
          <a:bodyPr/>
          <a:lstStyle/>
          <a:p>
            <a:pPr lvl="0" indent="-133350" algn="just"/>
            <a:r>
              <a:rPr lang="uk-UA" sz="2500" dirty="0" smtClean="0">
                <a:latin typeface="Bookman Old Style" pitchFamily="18" charset="0"/>
              </a:rPr>
              <a:t>Вони відчувають сильну потребу панувати й підпорядковувати собі інших учнів, переслідуючи власні цілі. </a:t>
            </a:r>
            <a:endParaRPr lang="ru-RU" sz="2500" dirty="0" smtClean="0">
              <a:latin typeface="Bookman Old Style" pitchFamily="18" charset="0"/>
            </a:endParaRPr>
          </a:p>
          <a:p>
            <a:pPr lvl="0" indent="-133350" algn="just"/>
            <a:r>
              <a:rPr lang="uk-UA" sz="2500" dirty="0" smtClean="0">
                <a:latin typeface="Bookman Old Style" pitchFamily="18" charset="0"/>
              </a:rPr>
              <a:t>Вони імпульсивні й легко шаленіють.</a:t>
            </a:r>
            <a:endParaRPr lang="ru-RU" sz="2500" dirty="0" smtClean="0">
              <a:latin typeface="Bookman Old Style" pitchFamily="18" charset="0"/>
            </a:endParaRPr>
          </a:p>
          <a:p>
            <a:pPr lvl="0" indent="-133350" algn="just"/>
            <a:r>
              <a:rPr lang="uk-UA" sz="2500" dirty="0" smtClean="0">
                <a:latin typeface="Bookman Old Style" pitchFamily="18" charset="0"/>
              </a:rPr>
              <a:t>Часто зухвалі та агресивні в ставленні до дорослих (передусім батьків і вчителів). </a:t>
            </a:r>
            <a:endParaRPr lang="ru-RU" sz="2500" dirty="0" smtClean="0">
              <a:latin typeface="Bookman Old Style" pitchFamily="18" charset="0"/>
            </a:endParaRPr>
          </a:p>
          <a:p>
            <a:pPr lvl="0" indent="-133350" algn="just"/>
            <a:r>
              <a:rPr lang="uk-UA" sz="2500" dirty="0" smtClean="0">
                <a:latin typeface="Bookman Old Style" pitchFamily="18" charset="0"/>
              </a:rPr>
              <a:t>Не виявляють співчуття до своїх жертв. </a:t>
            </a:r>
            <a:endParaRPr lang="ru-RU" sz="2500" dirty="0" smtClean="0">
              <a:latin typeface="Bookman Old Style" pitchFamily="18" charset="0"/>
            </a:endParaRPr>
          </a:p>
          <a:p>
            <a:pPr lvl="0" indent="-133350">
              <a:lnSpc>
                <a:spcPts val="2000"/>
              </a:lnSpc>
            </a:pPr>
            <a:r>
              <a:rPr lang="uk-UA" sz="2500" dirty="0" smtClean="0">
                <a:latin typeface="Bookman Old Style" pitchFamily="18" charset="0"/>
              </a:rPr>
              <a:t>Якщо це хлопчики, </a:t>
            </a:r>
          </a:p>
          <a:p>
            <a:pPr lvl="0" indent="-133350">
              <a:lnSpc>
                <a:spcPts val="2000"/>
              </a:lnSpc>
              <a:buNone/>
            </a:pPr>
            <a:r>
              <a:rPr lang="uk-UA" sz="2500" dirty="0" smtClean="0">
                <a:latin typeface="Bookman Old Style" pitchFamily="18" charset="0"/>
              </a:rPr>
              <a:t>вони зазвичай фізично</a:t>
            </a:r>
          </a:p>
          <a:p>
            <a:pPr lvl="0" indent="-133350">
              <a:lnSpc>
                <a:spcPts val="2000"/>
              </a:lnSpc>
              <a:buNone/>
            </a:pPr>
            <a:r>
              <a:rPr lang="uk-UA" sz="2500" dirty="0" smtClean="0">
                <a:latin typeface="Bookman Old Style" pitchFamily="18" charset="0"/>
              </a:rPr>
              <a:t>сильніші за інших.</a:t>
            </a:r>
            <a:endParaRPr lang="ru-RU" sz="2500" dirty="0" smtClean="0"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7216" y="4211496"/>
            <a:ext cx="1504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1723" y="343209"/>
            <a:ext cx="1025442" cy="231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ОЗНАКИ ЖЕРТВИ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59" y="996287"/>
            <a:ext cx="7869891" cy="586171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/>
              <a:t>                   </a:t>
            </a:r>
          </a:p>
          <a:p>
            <a:pPr marL="1430338" algn="just"/>
            <a:r>
              <a:rPr lang="uk-UA" dirty="0" smtClean="0">
                <a:latin typeface="Bookman Old Style" pitchFamily="18" charset="0"/>
              </a:rPr>
              <a:t>    </a:t>
            </a:r>
            <a:r>
              <a:rPr lang="uk-UA" sz="3100" dirty="0" smtClean="0">
                <a:latin typeface="Bookman Old Style" pitchFamily="18" charset="0"/>
              </a:rPr>
              <a:t>Високо тривожна, синсетивна, невпевнена                                                 у собі, схильна до депресивних переживань;  </a:t>
            </a:r>
          </a:p>
          <a:p>
            <a:pPr marL="1430338" algn="just"/>
            <a:r>
              <a:rPr lang="uk-UA" sz="3100" dirty="0" smtClean="0">
                <a:latin typeface="Bookman Old Style" pitchFamily="18" charset="0"/>
              </a:rPr>
              <a:t>має проблеми у спілкуванні з однолітками, не має друзів, або має мало; </a:t>
            </a:r>
          </a:p>
          <a:p>
            <a:pPr marL="1430338" algn="just"/>
            <a:r>
              <a:rPr lang="uk-UA" sz="3100" dirty="0" smtClean="0">
                <a:latin typeface="Bookman Old Style" pitchFamily="18" charset="0"/>
              </a:rPr>
              <a:t>тримає проблеми в собі;</a:t>
            </a:r>
            <a:endParaRPr lang="ru-RU" sz="3100" dirty="0" smtClean="0">
              <a:latin typeface="Bookman Old Style" pitchFamily="18" charset="0"/>
            </a:endParaRPr>
          </a:p>
          <a:p>
            <a:pPr algn="just"/>
            <a:r>
              <a:rPr lang="uk-UA" sz="3100" dirty="0" smtClean="0">
                <a:latin typeface="Bookman Old Style" pitchFamily="18" charset="0"/>
              </a:rPr>
              <a:t>може мати незвичайну зовнішність (помітні шрами, косоокість, інший колір шкіри, розріз очей тощо);</a:t>
            </a:r>
            <a:endParaRPr lang="ru-RU" sz="3100" dirty="0" smtClean="0">
              <a:latin typeface="Bookman Old Style" pitchFamily="18" charset="0"/>
            </a:endParaRPr>
          </a:p>
          <a:p>
            <a:pPr algn="just"/>
            <a:r>
              <a:rPr lang="uk-UA" sz="3100" dirty="0" smtClean="0">
                <a:latin typeface="Bookman Old Style" pitchFamily="18" charset="0"/>
              </a:rPr>
              <a:t>має ознаку через яку відбувається цькування: зріст, вага, окуляри, етнічне походження, вади в розвитку, соціальний або фінансовий статус, інтелектуальні здібності.</a:t>
            </a:r>
            <a:endParaRPr lang="ru-RU" sz="3100" dirty="0" smtClean="0">
              <a:latin typeface="Bookman Old Style" pitchFamily="18" charset="0"/>
            </a:endParaRPr>
          </a:p>
          <a:p>
            <a:pPr>
              <a:buNone/>
            </a:pPr>
            <a:endParaRPr lang="ru-RU" dirty="0" smtClean="0">
              <a:latin typeface="Bookman Old Style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uk-UA" sz="3000" b="1" dirty="0" smtClean="0">
                <a:latin typeface="Bookman Old Style" pitchFamily="18" charset="0"/>
              </a:rPr>
              <a:t>НАЙПОШИРЕНІШІ ФОРМИ БУЛІНГУ</a:t>
            </a:r>
            <a:endParaRPr lang="ru-RU" sz="3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5459" y="1173706"/>
            <a:ext cx="8184642" cy="521344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err="1" smtClean="0">
                <a:latin typeface="Bookman Old Style" pitchFamily="18" charset="0"/>
              </a:rPr>
              <a:t>Словесні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образи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глузування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обзивання</a:t>
            </a:r>
            <a:r>
              <a:rPr lang="ru-RU" dirty="0" smtClean="0">
                <a:latin typeface="Bookman Old Style" pitchFamily="18" charset="0"/>
              </a:rPr>
              <a:t>, погрози.</a:t>
            </a:r>
          </a:p>
          <a:p>
            <a:pPr lvl="0"/>
            <a:r>
              <a:rPr lang="ru-RU" dirty="0" err="1" smtClean="0">
                <a:latin typeface="Bookman Old Style" pitchFamily="18" charset="0"/>
              </a:rPr>
              <a:t>Образливі</a:t>
            </a:r>
            <a:r>
              <a:rPr lang="ru-RU" dirty="0" smtClean="0">
                <a:latin typeface="Bookman Old Style" pitchFamily="18" charset="0"/>
              </a:rPr>
              <a:t> жести </a:t>
            </a:r>
            <a:r>
              <a:rPr lang="ru-RU" dirty="0" err="1" smtClean="0">
                <a:latin typeface="Bookman Old Style" pitchFamily="18" charset="0"/>
              </a:rPr>
              <a:t>або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дії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наприклад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плювки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pPr lvl="0"/>
            <a:r>
              <a:rPr lang="ru-RU" dirty="0" err="1" smtClean="0">
                <a:latin typeface="Bookman Old Style" pitchFamily="18" charset="0"/>
              </a:rPr>
              <a:t>Залякування</a:t>
            </a:r>
            <a:r>
              <a:rPr lang="ru-RU" dirty="0" smtClean="0">
                <a:latin typeface="Bookman Old Style" pitchFamily="18" charset="0"/>
              </a:rPr>
              <a:t> за </a:t>
            </a:r>
            <a:r>
              <a:rPr lang="ru-RU" dirty="0" err="1" smtClean="0">
                <a:latin typeface="Bookman Old Style" pitchFamily="18" charset="0"/>
              </a:rPr>
              <a:t>допомогою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слів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загрозливих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інтонацій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щоб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змусити</a:t>
            </a:r>
            <a:r>
              <a:rPr lang="ru-RU" dirty="0" smtClean="0">
                <a:latin typeface="Bookman Old Style" pitchFamily="18" charset="0"/>
              </a:rPr>
              <a:t> жертву </a:t>
            </a:r>
            <a:r>
              <a:rPr lang="ru-RU" dirty="0" err="1" smtClean="0">
                <a:latin typeface="Bookman Old Style" pitchFamily="18" charset="0"/>
              </a:rPr>
              <a:t>щось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зробити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чи</a:t>
            </a:r>
            <a:r>
              <a:rPr lang="ru-RU" dirty="0" smtClean="0">
                <a:latin typeface="Bookman Old Style" pitchFamily="18" charset="0"/>
              </a:rPr>
              <a:t> не </a:t>
            </a:r>
            <a:r>
              <a:rPr lang="ru-RU" dirty="0" err="1" smtClean="0">
                <a:latin typeface="Bookman Old Style" pitchFamily="18" charset="0"/>
              </a:rPr>
              <a:t>зробити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pPr lvl="0"/>
            <a:r>
              <a:rPr lang="ru-RU" dirty="0" err="1" smtClean="0">
                <a:latin typeface="Bookman Old Style" pitchFamily="18" charset="0"/>
              </a:rPr>
              <a:t>Ігнорування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відмова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від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спілкування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виключення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гри</a:t>
            </a:r>
            <a:r>
              <a:rPr lang="ru-RU" dirty="0" smtClean="0">
                <a:latin typeface="Bookman Old Style" pitchFamily="18" charset="0"/>
              </a:rPr>
              <a:t>, бойкот.</a:t>
            </a:r>
          </a:p>
          <a:p>
            <a:pPr lvl="0"/>
            <a:r>
              <a:rPr lang="ru-RU" dirty="0" err="1" smtClean="0">
                <a:latin typeface="Bookman Old Style" pitchFamily="18" charset="0"/>
              </a:rPr>
              <a:t>Вимагання</a:t>
            </a:r>
            <a:r>
              <a:rPr lang="ru-RU" dirty="0" smtClean="0">
                <a:latin typeface="Bookman Old Style" pitchFamily="18" charset="0"/>
              </a:rPr>
              <a:t> грошей, </a:t>
            </a:r>
            <a:r>
              <a:rPr lang="ru-RU" dirty="0" err="1" smtClean="0">
                <a:latin typeface="Bookman Old Style" pitchFamily="18" charset="0"/>
              </a:rPr>
              <a:t>їжі</a:t>
            </a:r>
            <a:r>
              <a:rPr lang="ru-RU" dirty="0" smtClean="0">
                <a:latin typeface="Bookman Old Style" pitchFamily="18" charset="0"/>
              </a:rPr>
              <a:t>, речей. </a:t>
            </a:r>
            <a:r>
              <a:rPr lang="ru-RU" dirty="0" err="1" smtClean="0">
                <a:latin typeface="Bookman Old Style" pitchFamily="18" charset="0"/>
              </a:rPr>
              <a:t>Умисне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пошкодження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особистого</a:t>
            </a:r>
            <a:r>
              <a:rPr lang="ru-RU" dirty="0" smtClean="0">
                <a:latin typeface="Bookman Old Style" pitchFamily="18" charset="0"/>
              </a:rPr>
              <a:t> майна </a:t>
            </a:r>
            <a:r>
              <a:rPr lang="ru-RU" dirty="0" err="1" smtClean="0">
                <a:latin typeface="Bookman Old Style" pitchFamily="18" charset="0"/>
              </a:rPr>
              <a:t>жертви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pPr lvl="0"/>
            <a:r>
              <a:rPr lang="ru-RU" dirty="0" err="1" smtClean="0">
                <a:latin typeface="Bookman Old Style" pitchFamily="18" charset="0"/>
              </a:rPr>
              <a:t>Фізичне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насилля</a:t>
            </a:r>
            <a:r>
              <a:rPr lang="ru-RU" dirty="0" smtClean="0">
                <a:latin typeface="Bookman Old Style" pitchFamily="18" charset="0"/>
              </a:rPr>
              <a:t> (</a:t>
            </a:r>
            <a:r>
              <a:rPr lang="ru-RU" dirty="0" err="1" smtClean="0">
                <a:latin typeface="Bookman Old Style" pitchFamily="18" charset="0"/>
              </a:rPr>
              <a:t>удари</a:t>
            </a:r>
            <a:r>
              <a:rPr lang="ru-RU" dirty="0" smtClean="0">
                <a:latin typeface="Bookman Old Style" pitchFamily="18" charset="0"/>
              </a:rPr>
              <a:t>, щипки, </a:t>
            </a:r>
            <a:r>
              <a:rPr lang="ru-RU" dirty="0" err="1" smtClean="0">
                <a:latin typeface="Bookman Old Style" pitchFamily="18" charset="0"/>
              </a:rPr>
              <a:t>штовхання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підніжки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викручування</a:t>
            </a:r>
            <a:r>
              <a:rPr lang="ru-RU" dirty="0" smtClean="0">
                <a:latin typeface="Bookman Old Style" pitchFamily="18" charset="0"/>
              </a:rPr>
              <a:t> рук. </a:t>
            </a:r>
            <a:r>
              <a:rPr lang="ru-RU" dirty="0" err="1" smtClean="0">
                <a:latin typeface="Bookman Old Style" pitchFamily="18" charset="0"/>
              </a:rPr>
              <a:t>Будь-які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інші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дії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що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завдають</a:t>
            </a:r>
            <a:r>
              <a:rPr lang="ru-RU" dirty="0" smtClean="0">
                <a:latin typeface="Bookman Old Style" pitchFamily="18" charset="0"/>
              </a:rPr>
              <a:t> болю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навіть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тілесних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ушкоджень</a:t>
            </a:r>
            <a:r>
              <a:rPr lang="ru-RU" dirty="0" smtClean="0">
                <a:latin typeface="Bookman Old Style" pitchFamily="18" charset="0"/>
              </a:rPr>
              <a:t>).</a:t>
            </a:r>
          </a:p>
          <a:p>
            <a:pPr lvl="0"/>
            <a:r>
              <a:rPr lang="ru-RU" dirty="0" err="1" smtClean="0">
                <a:latin typeface="Bookman Old Style" pitchFamily="18" charset="0"/>
              </a:rPr>
              <a:t>Приниження</a:t>
            </a:r>
            <a:r>
              <a:rPr lang="ru-RU" dirty="0" smtClean="0">
                <a:latin typeface="Bookman Old Style" pitchFamily="18" charset="0"/>
              </a:rPr>
              <a:t> за </a:t>
            </a:r>
            <a:r>
              <a:rPr lang="ru-RU" dirty="0" err="1" smtClean="0">
                <a:latin typeface="Bookman Old Style" pitchFamily="18" charset="0"/>
              </a:rPr>
              <a:t>допомогою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мобільних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телефонів</a:t>
            </a:r>
            <a:r>
              <a:rPr lang="ru-RU" dirty="0" smtClean="0">
                <a:latin typeface="Bookman Old Style" pitchFamily="18" charset="0"/>
              </a:rPr>
              <a:t> та </a:t>
            </a:r>
            <a:r>
              <a:rPr lang="ru-RU" dirty="0" err="1" smtClean="0">
                <a:latin typeface="Bookman Old Style" pitchFamily="18" charset="0"/>
              </a:rPr>
              <a:t>інтернету</a:t>
            </a:r>
            <a:r>
              <a:rPr lang="ru-RU" dirty="0" smtClean="0">
                <a:latin typeface="Bookman Old Style" pitchFamily="18" charset="0"/>
              </a:rPr>
              <a:t> (</a:t>
            </a:r>
            <a:r>
              <a:rPr lang="ru-RU" dirty="0" err="1" smtClean="0">
                <a:latin typeface="Bookman Old Style" pitchFamily="18" charset="0"/>
              </a:rPr>
              <a:t>смс-повідомлення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електронні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листи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образливі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репліки</a:t>
            </a:r>
            <a:r>
              <a:rPr lang="ru-RU" dirty="0" smtClean="0">
                <a:latin typeface="Bookman Old Style" pitchFamily="18" charset="0"/>
              </a:rPr>
              <a:t>, </a:t>
            </a:r>
            <a:r>
              <a:rPr lang="ru-RU" dirty="0" err="1" smtClean="0">
                <a:latin typeface="Bookman Old Style" pitchFamily="18" charset="0"/>
              </a:rPr>
              <a:t>коментарі</a:t>
            </a:r>
            <a:r>
              <a:rPr lang="ru-RU" dirty="0" smtClean="0">
                <a:latin typeface="Bookman Old Style" pitchFamily="18" charset="0"/>
              </a:rPr>
              <a:t> в чатах), </a:t>
            </a:r>
            <a:r>
              <a:rPr lang="ru-RU" dirty="0" err="1" smtClean="0">
                <a:latin typeface="Bookman Old Style" pitchFamily="18" charset="0"/>
              </a:rPr>
              <a:t>поширення</a:t>
            </a:r>
            <a:r>
              <a:rPr lang="ru-RU" dirty="0" smtClean="0">
                <a:latin typeface="Bookman Old Style" pitchFamily="18" charset="0"/>
              </a:rPr>
              <a:t> чуток </a:t>
            </a:r>
            <a:r>
              <a:rPr lang="ru-RU" dirty="0" err="1" smtClean="0">
                <a:latin typeface="Bookman Old Style" pitchFamily="18" charset="0"/>
              </a:rPr>
              <a:t>і</a:t>
            </a:r>
            <a:r>
              <a:rPr lang="ru-RU" dirty="0" smtClean="0">
                <a:latin typeface="Bookman Old Style" pitchFamily="18" charset="0"/>
              </a:rPr>
              <a:t> </a:t>
            </a:r>
            <a:r>
              <a:rPr lang="ru-RU" dirty="0" err="1" smtClean="0">
                <a:latin typeface="Bookman Old Style" pitchFamily="18" charset="0"/>
              </a:rPr>
              <a:t>пліток</a:t>
            </a:r>
            <a:r>
              <a:rPr lang="ru-RU" dirty="0" smtClean="0">
                <a:latin typeface="Bookman Old Style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</TotalTime>
  <Words>859</Words>
  <Application>Microsoft Office PowerPoint</Application>
  <PresentationFormat>Экран (4:3)</PresentationFormat>
  <Paragraphs>72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ВИДИ БУЛІНГУ</vt:lpstr>
      <vt:lpstr>Презентация PowerPoint</vt:lpstr>
      <vt:lpstr>ТИПОВІ ОЗНАКИ ЦЬКУВАННЯ </vt:lpstr>
      <vt:lpstr>ХАРАКТЕРНІ РИСИ ПЕРЕСЛІДУВАЧІВ</vt:lpstr>
      <vt:lpstr>ОЗНАКИ ЖЕРТВИ</vt:lpstr>
      <vt:lpstr>НАЙПОШИРЕНІШІ ФОРМИ БУЛІНГУ</vt:lpstr>
      <vt:lpstr>КОМАНДА ЗВ'ЯЗКІВ (LINK CREW ) </vt:lpstr>
      <vt:lpstr>МЕТОДИКА “БЕЗ ЗВИНУВАЧЕНЬ”</vt:lpstr>
      <vt:lpstr>КНИГИ НА ТЕМУ ЦЬКУВАННЯ</vt:lpstr>
      <vt:lpstr>ФІЛЬМИ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Admin</cp:lastModifiedBy>
  <cp:revision>118</cp:revision>
  <dcterms:created xsi:type="dcterms:W3CDTF">2016-11-18T14:12:19Z</dcterms:created>
  <dcterms:modified xsi:type="dcterms:W3CDTF">2006-04-24T20:36:21Z</dcterms:modified>
</cp:coreProperties>
</file>